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2"/>
  </p:notesMasterIdLst>
  <p:sldIdLst>
    <p:sldId id="256" r:id="rId2"/>
    <p:sldId id="257" r:id="rId3"/>
    <p:sldId id="273" r:id="rId4"/>
    <p:sldId id="258" r:id="rId5"/>
    <p:sldId id="259" r:id="rId6"/>
    <p:sldId id="260" r:id="rId7"/>
    <p:sldId id="272" r:id="rId8"/>
    <p:sldId id="261" r:id="rId9"/>
    <p:sldId id="262" r:id="rId10"/>
    <p:sldId id="269" r:id="rId11"/>
    <p:sldId id="263" r:id="rId12"/>
    <p:sldId id="264" r:id="rId13"/>
    <p:sldId id="271" r:id="rId14"/>
    <p:sldId id="265" r:id="rId15"/>
    <p:sldId id="274" r:id="rId16"/>
    <p:sldId id="266" r:id="rId17"/>
    <p:sldId id="267" r:id="rId18"/>
    <p:sldId id="270" r:id="rId19"/>
    <p:sldId id="275" r:id="rId20"/>
    <p:sldId id="268" r:id="rId21"/>
  </p:sldIdLst>
  <p:sldSz cx="10080625" cy="5670550"/>
  <p:notesSz cx="7559675" cy="10691813"/>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BE1EC6-3EC6-1FCE-A9D3-1848C1DC563B}" v="6" dt="2025-01-14T19:24:58.8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389" y="8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AutoShape 1">
            <a:extLst>
              <a:ext uri="{FF2B5EF4-FFF2-40B4-BE49-F238E27FC236}">
                <a16:creationId xmlns:a16="http://schemas.microsoft.com/office/drawing/2014/main" id="{52A62D43-CEBD-4A01-C013-C610BBF16ADB}"/>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spcBef>
                <a:spcPts val="100"/>
              </a:spcBef>
              <a:spcAft>
                <a:spcPts val="100"/>
              </a:spcAft>
              <a:buClr>
                <a:srgbClr val="000000"/>
              </a:buClr>
              <a:buSzPct val="100000"/>
              <a:buFont typeface="Times New Roman" panose="02020603050405020304" pitchFamily="18" charset="0"/>
              <a:buNone/>
            </a:pPr>
            <a:endParaRPr lang="en-US" altLang="en-US"/>
          </a:p>
        </p:txBody>
      </p:sp>
      <p:sp>
        <p:nvSpPr>
          <p:cNvPr id="14339" name="AutoShape 2">
            <a:extLst>
              <a:ext uri="{FF2B5EF4-FFF2-40B4-BE49-F238E27FC236}">
                <a16:creationId xmlns:a16="http://schemas.microsoft.com/office/drawing/2014/main" id="{09DAB7EB-C4F5-C24E-7EB8-3B980B3822F7}"/>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spcBef>
                <a:spcPts val="100"/>
              </a:spcBef>
              <a:spcAft>
                <a:spcPts val="100"/>
              </a:spcAft>
              <a:buClr>
                <a:srgbClr val="000000"/>
              </a:buClr>
              <a:buSzPct val="100000"/>
              <a:buFont typeface="Times New Roman" panose="02020603050405020304" pitchFamily="18" charset="0"/>
              <a:buNone/>
            </a:pPr>
            <a:endParaRPr lang="en-US" altLang="en-US"/>
          </a:p>
        </p:txBody>
      </p:sp>
      <p:sp>
        <p:nvSpPr>
          <p:cNvPr id="14340" name="AutoShape 3">
            <a:extLst>
              <a:ext uri="{FF2B5EF4-FFF2-40B4-BE49-F238E27FC236}">
                <a16:creationId xmlns:a16="http://schemas.microsoft.com/office/drawing/2014/main" id="{70E7F1AB-460D-007D-BEF8-EAE2CA866658}"/>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spcBef>
                <a:spcPts val="100"/>
              </a:spcBef>
              <a:spcAft>
                <a:spcPts val="100"/>
              </a:spcAft>
              <a:buClr>
                <a:srgbClr val="000000"/>
              </a:buClr>
              <a:buSzPct val="100000"/>
              <a:buFont typeface="Times New Roman" panose="02020603050405020304" pitchFamily="18" charset="0"/>
              <a:buNone/>
            </a:pPr>
            <a:endParaRPr lang="en-US" altLang="en-US"/>
          </a:p>
        </p:txBody>
      </p:sp>
      <p:sp>
        <p:nvSpPr>
          <p:cNvPr id="14341" name="AutoShape 4">
            <a:extLst>
              <a:ext uri="{FF2B5EF4-FFF2-40B4-BE49-F238E27FC236}">
                <a16:creationId xmlns:a16="http://schemas.microsoft.com/office/drawing/2014/main" id="{590060C5-379B-7FBE-DD05-02BFA2165A0B}"/>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spcBef>
                <a:spcPts val="100"/>
              </a:spcBef>
              <a:spcAft>
                <a:spcPts val="100"/>
              </a:spcAft>
              <a:buClr>
                <a:srgbClr val="000000"/>
              </a:buClr>
              <a:buSzPct val="100000"/>
              <a:buFont typeface="Times New Roman" panose="02020603050405020304" pitchFamily="18" charset="0"/>
              <a:buNone/>
            </a:pPr>
            <a:endParaRPr lang="en-US" altLang="en-US"/>
          </a:p>
        </p:txBody>
      </p:sp>
      <p:sp>
        <p:nvSpPr>
          <p:cNvPr id="14342" name="AutoShape 5">
            <a:extLst>
              <a:ext uri="{FF2B5EF4-FFF2-40B4-BE49-F238E27FC236}">
                <a16:creationId xmlns:a16="http://schemas.microsoft.com/office/drawing/2014/main" id="{5BB53BA8-2107-F099-5191-08960590EE80}"/>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spcBef>
                <a:spcPts val="100"/>
              </a:spcBef>
              <a:spcAft>
                <a:spcPts val="100"/>
              </a:spcAft>
              <a:buClr>
                <a:srgbClr val="000000"/>
              </a:buClr>
              <a:buSzPct val="100000"/>
              <a:buFont typeface="Times New Roman" panose="02020603050405020304" pitchFamily="18" charset="0"/>
              <a:buNone/>
            </a:pPr>
            <a:endParaRPr lang="en-US" altLang="en-US"/>
          </a:p>
        </p:txBody>
      </p:sp>
      <p:sp>
        <p:nvSpPr>
          <p:cNvPr id="14343" name="AutoShape 6">
            <a:extLst>
              <a:ext uri="{FF2B5EF4-FFF2-40B4-BE49-F238E27FC236}">
                <a16:creationId xmlns:a16="http://schemas.microsoft.com/office/drawing/2014/main" id="{0B887ED6-6D8F-5F9F-68D1-BE512FCC762A}"/>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spcBef>
                <a:spcPts val="100"/>
              </a:spcBef>
              <a:spcAft>
                <a:spcPts val="100"/>
              </a:spcAft>
              <a:buClr>
                <a:srgbClr val="000000"/>
              </a:buClr>
              <a:buSzPct val="100000"/>
              <a:buFont typeface="Times New Roman" panose="02020603050405020304" pitchFamily="18" charset="0"/>
              <a:buNone/>
            </a:pPr>
            <a:endParaRPr lang="en-US" altLang="en-US"/>
          </a:p>
        </p:txBody>
      </p:sp>
      <p:sp>
        <p:nvSpPr>
          <p:cNvPr id="14344" name="AutoShape 7">
            <a:extLst>
              <a:ext uri="{FF2B5EF4-FFF2-40B4-BE49-F238E27FC236}">
                <a16:creationId xmlns:a16="http://schemas.microsoft.com/office/drawing/2014/main" id="{87F72F59-9EDE-0D96-B3D7-D7107A9773BF}"/>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spcBef>
                <a:spcPts val="100"/>
              </a:spcBef>
              <a:spcAft>
                <a:spcPts val="100"/>
              </a:spcAft>
              <a:buClr>
                <a:srgbClr val="000000"/>
              </a:buClr>
              <a:buSzPct val="100000"/>
              <a:buFont typeface="Times New Roman" panose="02020603050405020304" pitchFamily="18" charset="0"/>
              <a:buNone/>
            </a:pPr>
            <a:endParaRPr lang="en-US" altLang="en-US"/>
          </a:p>
        </p:txBody>
      </p:sp>
      <p:sp>
        <p:nvSpPr>
          <p:cNvPr id="14345" name="Rectangle 8">
            <a:extLst>
              <a:ext uri="{FF2B5EF4-FFF2-40B4-BE49-F238E27FC236}">
                <a16:creationId xmlns:a16="http://schemas.microsoft.com/office/drawing/2014/main" id="{DDA9F56A-3B88-F924-5299-1CE06DC1CE9B}"/>
              </a:ext>
            </a:extLst>
          </p:cNvPr>
          <p:cNvSpPr>
            <a:spLocks noGrp="1" noRot="1" noChangeAspect="1" noChangeArrowheads="1"/>
          </p:cNvSpPr>
          <p:nvPr>
            <p:ph type="sldImg"/>
          </p:nvPr>
        </p:nvSpPr>
        <p:spPr bwMode="auto">
          <a:xfrm>
            <a:off x="215900" y="812800"/>
            <a:ext cx="7115175" cy="399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7" name="Rectangle 9">
            <a:extLst>
              <a:ext uri="{FF2B5EF4-FFF2-40B4-BE49-F238E27FC236}">
                <a16:creationId xmlns:a16="http://schemas.microsoft.com/office/drawing/2014/main" id="{FCA5BC1E-BADF-06E7-E984-A2D9DFABD6D8}"/>
              </a:ext>
            </a:extLst>
          </p:cNvPr>
          <p:cNvSpPr>
            <a:spLocks noGrp="1" noChangeArrowheads="1"/>
          </p:cNvSpPr>
          <p:nvPr>
            <p:ph type="body"/>
          </p:nvPr>
        </p:nvSpPr>
        <p:spPr bwMode="auto">
          <a:xfrm>
            <a:off x="755650" y="5078413"/>
            <a:ext cx="6035675" cy="4799012"/>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2058" name="Rectangle 10">
            <a:extLst>
              <a:ext uri="{FF2B5EF4-FFF2-40B4-BE49-F238E27FC236}">
                <a16:creationId xmlns:a16="http://schemas.microsoft.com/office/drawing/2014/main" id="{9AD7A85D-798C-58CA-8EAF-D6EE5260C1C8}"/>
              </a:ext>
            </a:extLst>
          </p:cNvPr>
          <p:cNvSpPr>
            <a:spLocks noGrp="1" noChangeArrowheads="1"/>
          </p:cNvSpPr>
          <p:nvPr>
            <p:ph type="hdr"/>
          </p:nvPr>
        </p:nvSpPr>
        <p:spPr bwMode="auto">
          <a:xfrm>
            <a:off x="0" y="0"/>
            <a:ext cx="3268663" cy="522288"/>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spcBef>
                <a:spcPts val="100"/>
              </a:spcBef>
              <a:spcAft>
                <a:spcPts val="100"/>
              </a:spcAft>
              <a:buClrTx/>
              <a:buSzPct val="100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pPr>
              <a:defRPr/>
            </a:pPr>
            <a:endParaRPr lang="en-GB" altLang="en-US"/>
          </a:p>
        </p:txBody>
      </p:sp>
      <p:sp>
        <p:nvSpPr>
          <p:cNvPr id="2059" name="Rectangle 11">
            <a:extLst>
              <a:ext uri="{FF2B5EF4-FFF2-40B4-BE49-F238E27FC236}">
                <a16:creationId xmlns:a16="http://schemas.microsoft.com/office/drawing/2014/main" id="{13FA44AB-24E6-9EE6-B206-3B91DB774BFA}"/>
              </a:ext>
            </a:extLst>
          </p:cNvPr>
          <p:cNvSpPr>
            <a:spLocks noGrp="1" noChangeArrowheads="1"/>
          </p:cNvSpPr>
          <p:nvPr>
            <p:ph type="dt"/>
          </p:nvPr>
        </p:nvSpPr>
        <p:spPr bwMode="auto">
          <a:xfrm>
            <a:off x="4278313" y="0"/>
            <a:ext cx="3268662" cy="522288"/>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3000"/>
              </a:lnSpc>
              <a:spcBef>
                <a:spcPts val="100"/>
              </a:spcBef>
              <a:spcAft>
                <a:spcPts val="100"/>
              </a:spcAft>
              <a:buClrTx/>
              <a:buSzPct val="100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pPr>
              <a:defRPr/>
            </a:pPr>
            <a:endParaRPr lang="en-GB" altLang="en-US"/>
          </a:p>
        </p:txBody>
      </p:sp>
      <p:sp>
        <p:nvSpPr>
          <p:cNvPr id="2060" name="Rectangle 12">
            <a:extLst>
              <a:ext uri="{FF2B5EF4-FFF2-40B4-BE49-F238E27FC236}">
                <a16:creationId xmlns:a16="http://schemas.microsoft.com/office/drawing/2014/main" id="{342D8CB3-7803-97E6-F1BF-E01704E1B514}"/>
              </a:ext>
            </a:extLst>
          </p:cNvPr>
          <p:cNvSpPr>
            <a:spLocks noGrp="1" noChangeArrowheads="1"/>
          </p:cNvSpPr>
          <p:nvPr>
            <p:ph type="ftr"/>
          </p:nvPr>
        </p:nvSpPr>
        <p:spPr bwMode="auto">
          <a:xfrm>
            <a:off x="0" y="10156825"/>
            <a:ext cx="3268663" cy="522288"/>
          </a:xfrm>
          <a:prstGeom prst="rect">
            <a:avLst/>
          </a:prstGeom>
          <a:noFill/>
          <a:ln>
            <a:noFill/>
          </a:ln>
          <a:effectLst/>
        </p:spPr>
        <p:txBody>
          <a:bodyPr vert="horz" wrap="square" lIns="0" tIns="0" rIns="0" bIns="0" numCol="1" anchor="b" anchorCtr="0" compatLnSpc="1">
            <a:prstTxWarp prst="textNoShape">
              <a:avLst/>
            </a:prstTxWarp>
          </a:bodyPr>
          <a:lstStyle>
            <a:lvl1pPr eaLnBrk="1">
              <a:lnSpc>
                <a:spcPct val="93000"/>
              </a:lnSpc>
              <a:spcBef>
                <a:spcPts val="100"/>
              </a:spcBef>
              <a:spcAft>
                <a:spcPts val="100"/>
              </a:spcAft>
              <a:buClrTx/>
              <a:buSzPct val="100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pPr>
              <a:defRPr/>
            </a:pPr>
            <a:endParaRPr lang="en-GB" altLang="en-US"/>
          </a:p>
        </p:txBody>
      </p:sp>
      <p:sp>
        <p:nvSpPr>
          <p:cNvPr id="2061" name="Rectangle 13">
            <a:extLst>
              <a:ext uri="{FF2B5EF4-FFF2-40B4-BE49-F238E27FC236}">
                <a16:creationId xmlns:a16="http://schemas.microsoft.com/office/drawing/2014/main" id="{4E6FB74C-8E3D-3201-4B7B-37F2E3013A9A}"/>
              </a:ext>
            </a:extLst>
          </p:cNvPr>
          <p:cNvSpPr>
            <a:spLocks noGrp="1" noChangeArrowheads="1"/>
          </p:cNvSpPr>
          <p:nvPr>
            <p:ph type="sldNum"/>
          </p:nvPr>
        </p:nvSpPr>
        <p:spPr bwMode="auto">
          <a:xfrm>
            <a:off x="4278313" y="10156825"/>
            <a:ext cx="3268662" cy="522288"/>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3000"/>
              </a:lnSpc>
              <a:spcBef>
                <a:spcPts val="100"/>
              </a:spcBef>
              <a:spcAft>
                <a:spcPts val="100"/>
              </a:spcAft>
              <a:buClrTx/>
              <a:buSzPct val="100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smtClean="0">
                <a:solidFill>
                  <a:srgbClr val="000000"/>
                </a:solidFill>
                <a:latin typeface="Times New Roman" panose="02020603050405020304" pitchFamily="18" charset="0"/>
                <a:cs typeface="Segoe UI" panose="020B0502040204020203" pitchFamily="34" charset="0"/>
              </a:defRPr>
            </a:lvl1pPr>
          </a:lstStyle>
          <a:p>
            <a:pPr>
              <a:defRPr/>
            </a:pPr>
            <a:fld id="{C77FA330-6475-4663-BDC2-C7F23CA106AD}"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3">
            <a:extLst>
              <a:ext uri="{FF2B5EF4-FFF2-40B4-BE49-F238E27FC236}">
                <a16:creationId xmlns:a16="http://schemas.microsoft.com/office/drawing/2014/main" id="{C9B853E8-4D71-F8DC-7922-7BDC2E6952A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A6795F88-CAA8-4A74-AB5D-0CDF897D1721}" type="slidenum">
              <a:rPr lang="en-GB" altLang="en-US">
                <a:solidFill>
                  <a:srgbClr val="000000"/>
                </a:solidFill>
                <a:latin typeface="Times New Roman" panose="02020603050405020304" pitchFamily="18" charset="0"/>
              </a:rPr>
              <a:pPr>
                <a:buClrTx/>
                <a:buFontTx/>
                <a:buNone/>
              </a:pPr>
              <a:t>1</a:t>
            </a:fld>
            <a:endParaRPr lang="en-GB" altLang="en-US">
              <a:solidFill>
                <a:srgbClr val="000000"/>
              </a:solidFill>
              <a:latin typeface="Times New Roman" panose="02020603050405020304" pitchFamily="18" charset="0"/>
            </a:endParaRPr>
          </a:p>
        </p:txBody>
      </p:sp>
      <p:sp>
        <p:nvSpPr>
          <p:cNvPr id="16387" name="Rectangle 1">
            <a:extLst>
              <a:ext uri="{FF2B5EF4-FFF2-40B4-BE49-F238E27FC236}">
                <a16:creationId xmlns:a16="http://schemas.microsoft.com/office/drawing/2014/main" id="{87900E6A-ECC2-E660-BBE1-EA3EFBC3CAE6}"/>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a:extLst>
              <a:ext uri="{FF2B5EF4-FFF2-40B4-BE49-F238E27FC236}">
                <a16:creationId xmlns:a16="http://schemas.microsoft.com/office/drawing/2014/main" id="{1358BB3D-73F9-8AC9-703A-218950CBE545}"/>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13">
            <a:extLst>
              <a:ext uri="{FF2B5EF4-FFF2-40B4-BE49-F238E27FC236}">
                <a16:creationId xmlns:a16="http://schemas.microsoft.com/office/drawing/2014/main" id="{FA0E5368-41CA-A722-3D54-B820AD4B5EB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9BF8ACE0-9C5F-4D1F-986B-84E0FB4698C5}" type="slidenum">
              <a:rPr lang="en-GB" altLang="en-US">
                <a:solidFill>
                  <a:srgbClr val="000000"/>
                </a:solidFill>
                <a:latin typeface="Times New Roman" panose="02020603050405020304" pitchFamily="18" charset="0"/>
              </a:rPr>
              <a:pPr>
                <a:buClrTx/>
                <a:buFontTx/>
                <a:buNone/>
              </a:pPr>
              <a:t>2</a:t>
            </a:fld>
            <a:endParaRPr lang="en-GB" altLang="en-US">
              <a:solidFill>
                <a:srgbClr val="000000"/>
              </a:solidFill>
              <a:latin typeface="Times New Roman" panose="02020603050405020304" pitchFamily="18" charset="0"/>
            </a:endParaRPr>
          </a:p>
        </p:txBody>
      </p:sp>
      <p:sp>
        <p:nvSpPr>
          <p:cNvPr id="18435" name="Rectangle 1">
            <a:extLst>
              <a:ext uri="{FF2B5EF4-FFF2-40B4-BE49-F238E27FC236}">
                <a16:creationId xmlns:a16="http://schemas.microsoft.com/office/drawing/2014/main" id="{5A261AD2-B59A-5D89-7682-C2ED62BB1F9B}"/>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Rectangle 2">
            <a:extLst>
              <a:ext uri="{FF2B5EF4-FFF2-40B4-BE49-F238E27FC236}">
                <a16:creationId xmlns:a16="http://schemas.microsoft.com/office/drawing/2014/main" id="{7C8380F6-3701-0801-D63B-EFA4A60008CC}"/>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3">
            <a:extLst>
              <a:ext uri="{FF2B5EF4-FFF2-40B4-BE49-F238E27FC236}">
                <a16:creationId xmlns:a16="http://schemas.microsoft.com/office/drawing/2014/main" id="{66B03882-D32F-244B-47D2-4DF136FABDD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6D92EDDC-B846-44C4-8E94-860E0EF2D9F8}" type="slidenum">
              <a:rPr lang="en-GB" altLang="en-US">
                <a:solidFill>
                  <a:srgbClr val="000000"/>
                </a:solidFill>
                <a:latin typeface="Times New Roman" panose="02020603050405020304" pitchFamily="18" charset="0"/>
              </a:rPr>
              <a:pPr>
                <a:buClrTx/>
                <a:buFontTx/>
                <a:buNone/>
              </a:pPr>
              <a:t>4</a:t>
            </a:fld>
            <a:endParaRPr lang="en-GB" altLang="en-US">
              <a:solidFill>
                <a:srgbClr val="000000"/>
              </a:solidFill>
              <a:latin typeface="Times New Roman" panose="02020603050405020304" pitchFamily="18" charset="0"/>
            </a:endParaRPr>
          </a:p>
        </p:txBody>
      </p:sp>
      <p:sp>
        <p:nvSpPr>
          <p:cNvPr id="21507" name="Rectangle 1">
            <a:extLst>
              <a:ext uri="{FF2B5EF4-FFF2-40B4-BE49-F238E27FC236}">
                <a16:creationId xmlns:a16="http://schemas.microsoft.com/office/drawing/2014/main" id="{5C6E1CA5-9F09-FD7E-97DC-8BEAF0DD7D6D}"/>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8" name="Rectangle 2">
            <a:extLst>
              <a:ext uri="{FF2B5EF4-FFF2-40B4-BE49-F238E27FC236}">
                <a16:creationId xmlns:a16="http://schemas.microsoft.com/office/drawing/2014/main" id="{79F24257-7E99-C8AB-9544-8991B6671DB2}"/>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3">
            <a:extLst>
              <a:ext uri="{FF2B5EF4-FFF2-40B4-BE49-F238E27FC236}">
                <a16:creationId xmlns:a16="http://schemas.microsoft.com/office/drawing/2014/main" id="{A18E68D4-1AEF-109E-7B78-A072FDCF17F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2D6A6E51-5F6E-42D3-8B52-A4F57A0267E5}" type="slidenum">
              <a:rPr lang="en-GB" altLang="en-US">
                <a:solidFill>
                  <a:srgbClr val="000000"/>
                </a:solidFill>
                <a:latin typeface="Times New Roman" panose="02020603050405020304" pitchFamily="18" charset="0"/>
              </a:rPr>
              <a:pPr>
                <a:buClrTx/>
                <a:buFontTx/>
                <a:buNone/>
              </a:pPr>
              <a:t>5</a:t>
            </a:fld>
            <a:endParaRPr lang="en-GB" altLang="en-US">
              <a:solidFill>
                <a:srgbClr val="000000"/>
              </a:solidFill>
              <a:latin typeface="Times New Roman" panose="02020603050405020304" pitchFamily="18" charset="0"/>
            </a:endParaRPr>
          </a:p>
        </p:txBody>
      </p:sp>
      <p:sp>
        <p:nvSpPr>
          <p:cNvPr id="23555" name="Rectangle 1">
            <a:extLst>
              <a:ext uri="{FF2B5EF4-FFF2-40B4-BE49-F238E27FC236}">
                <a16:creationId xmlns:a16="http://schemas.microsoft.com/office/drawing/2014/main" id="{5CFEE713-2B32-AB17-BA63-625616C317EE}"/>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6" name="Rectangle 2">
            <a:extLst>
              <a:ext uri="{FF2B5EF4-FFF2-40B4-BE49-F238E27FC236}">
                <a16:creationId xmlns:a16="http://schemas.microsoft.com/office/drawing/2014/main" id="{1C4E9981-B158-145C-08DA-2B29C239F549}"/>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3">
            <a:extLst>
              <a:ext uri="{FF2B5EF4-FFF2-40B4-BE49-F238E27FC236}">
                <a16:creationId xmlns:a16="http://schemas.microsoft.com/office/drawing/2014/main" id="{598657FB-BD6E-8758-A184-9F0D8810C5E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70644A96-7CD7-4FD0-AB2A-2A9891B3A54C}" type="slidenum">
              <a:rPr lang="en-GB" altLang="en-US">
                <a:solidFill>
                  <a:srgbClr val="000000"/>
                </a:solidFill>
                <a:latin typeface="Times New Roman" panose="02020603050405020304" pitchFamily="18" charset="0"/>
              </a:rPr>
              <a:pPr>
                <a:buClrTx/>
                <a:buFontTx/>
                <a:buNone/>
              </a:pPr>
              <a:t>6</a:t>
            </a:fld>
            <a:endParaRPr lang="en-GB" altLang="en-US">
              <a:solidFill>
                <a:srgbClr val="000000"/>
              </a:solidFill>
              <a:latin typeface="Times New Roman" panose="02020603050405020304" pitchFamily="18" charset="0"/>
            </a:endParaRPr>
          </a:p>
        </p:txBody>
      </p:sp>
      <p:sp>
        <p:nvSpPr>
          <p:cNvPr id="25603" name="Rectangle 1">
            <a:extLst>
              <a:ext uri="{FF2B5EF4-FFF2-40B4-BE49-F238E27FC236}">
                <a16:creationId xmlns:a16="http://schemas.microsoft.com/office/drawing/2014/main" id="{33D22E55-BDDD-DD96-ED2A-F17DAF43BE8B}"/>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4" name="Rectangle 2">
            <a:extLst>
              <a:ext uri="{FF2B5EF4-FFF2-40B4-BE49-F238E27FC236}">
                <a16:creationId xmlns:a16="http://schemas.microsoft.com/office/drawing/2014/main" id="{0764C67E-19CC-6B56-9EDF-DFC8981E28C5}"/>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3">
            <a:extLst>
              <a:ext uri="{FF2B5EF4-FFF2-40B4-BE49-F238E27FC236}">
                <a16:creationId xmlns:a16="http://schemas.microsoft.com/office/drawing/2014/main" id="{695AF42A-849A-E3DD-9E84-2A9AE35032F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F1D8A653-3C19-4B5A-96A7-7F02549796D9}" type="slidenum">
              <a:rPr lang="en-GB" altLang="en-US">
                <a:solidFill>
                  <a:srgbClr val="000000"/>
                </a:solidFill>
                <a:latin typeface="Times New Roman" panose="02020603050405020304" pitchFamily="18" charset="0"/>
              </a:rPr>
              <a:pPr>
                <a:buClrTx/>
                <a:buFontTx/>
                <a:buNone/>
              </a:pPr>
              <a:t>8</a:t>
            </a:fld>
            <a:endParaRPr lang="en-GB" altLang="en-US">
              <a:solidFill>
                <a:srgbClr val="000000"/>
              </a:solidFill>
              <a:latin typeface="Times New Roman" panose="02020603050405020304" pitchFamily="18" charset="0"/>
            </a:endParaRPr>
          </a:p>
        </p:txBody>
      </p:sp>
      <p:sp>
        <p:nvSpPr>
          <p:cNvPr id="28675" name="Rectangle 1">
            <a:extLst>
              <a:ext uri="{FF2B5EF4-FFF2-40B4-BE49-F238E27FC236}">
                <a16:creationId xmlns:a16="http://schemas.microsoft.com/office/drawing/2014/main" id="{1C454AAF-A682-32A3-9740-DC1BA581C76E}"/>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Rectangle 2">
            <a:extLst>
              <a:ext uri="{FF2B5EF4-FFF2-40B4-BE49-F238E27FC236}">
                <a16:creationId xmlns:a16="http://schemas.microsoft.com/office/drawing/2014/main" id="{A4DFC6CC-DEF0-4AC3-50BF-7AEC69FB6E4C}"/>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3">
            <a:extLst>
              <a:ext uri="{FF2B5EF4-FFF2-40B4-BE49-F238E27FC236}">
                <a16:creationId xmlns:a16="http://schemas.microsoft.com/office/drawing/2014/main" id="{41AA01DD-7F07-57C2-29FC-3C6747BD6DD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83F6439A-F515-4D36-89B5-4CE5BC397872}" type="slidenum">
              <a:rPr lang="en-GB" altLang="en-US">
                <a:solidFill>
                  <a:srgbClr val="000000"/>
                </a:solidFill>
                <a:latin typeface="Times New Roman" panose="02020603050405020304" pitchFamily="18" charset="0"/>
              </a:rPr>
              <a:pPr>
                <a:buClrTx/>
                <a:buFontTx/>
                <a:buNone/>
              </a:pPr>
              <a:t>9</a:t>
            </a:fld>
            <a:endParaRPr lang="en-GB" altLang="en-US">
              <a:solidFill>
                <a:srgbClr val="000000"/>
              </a:solidFill>
              <a:latin typeface="Times New Roman" panose="02020603050405020304" pitchFamily="18" charset="0"/>
            </a:endParaRPr>
          </a:p>
        </p:txBody>
      </p:sp>
      <p:sp>
        <p:nvSpPr>
          <p:cNvPr id="30723" name="Rectangle 1">
            <a:extLst>
              <a:ext uri="{FF2B5EF4-FFF2-40B4-BE49-F238E27FC236}">
                <a16:creationId xmlns:a16="http://schemas.microsoft.com/office/drawing/2014/main" id="{7FD2D931-62C2-E50F-8A8B-4DD2388FD4DD}"/>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Rectangle 2">
            <a:extLst>
              <a:ext uri="{FF2B5EF4-FFF2-40B4-BE49-F238E27FC236}">
                <a16:creationId xmlns:a16="http://schemas.microsoft.com/office/drawing/2014/main" id="{2AE9E144-7CBA-58FC-53D7-34DDA7BB3C52}"/>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13">
            <a:extLst>
              <a:ext uri="{FF2B5EF4-FFF2-40B4-BE49-F238E27FC236}">
                <a16:creationId xmlns:a16="http://schemas.microsoft.com/office/drawing/2014/main" id="{87EBCE73-93C2-4EFE-E756-BAE598A1D89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3B7C60B6-DEDB-4648-A6F9-0D810190D973}" type="slidenum">
              <a:rPr lang="en-GB" altLang="en-US">
                <a:solidFill>
                  <a:srgbClr val="000000"/>
                </a:solidFill>
                <a:latin typeface="Times New Roman" panose="02020603050405020304" pitchFamily="18" charset="0"/>
              </a:rPr>
              <a:pPr>
                <a:buClrTx/>
                <a:buFontTx/>
                <a:buNone/>
              </a:pPr>
              <a:t>11</a:t>
            </a:fld>
            <a:endParaRPr lang="en-GB" altLang="en-US">
              <a:solidFill>
                <a:srgbClr val="000000"/>
              </a:solidFill>
              <a:latin typeface="Times New Roman" panose="02020603050405020304" pitchFamily="18" charset="0"/>
            </a:endParaRPr>
          </a:p>
        </p:txBody>
      </p:sp>
      <p:sp>
        <p:nvSpPr>
          <p:cNvPr id="33795" name="Rectangle 1">
            <a:extLst>
              <a:ext uri="{FF2B5EF4-FFF2-40B4-BE49-F238E27FC236}">
                <a16:creationId xmlns:a16="http://schemas.microsoft.com/office/drawing/2014/main" id="{D5F7AB18-4FE8-B9BE-1D30-26F1F2352B49}"/>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6" name="Rectangle 2">
            <a:extLst>
              <a:ext uri="{FF2B5EF4-FFF2-40B4-BE49-F238E27FC236}">
                <a16:creationId xmlns:a16="http://schemas.microsoft.com/office/drawing/2014/main" id="{83BED1B9-8E7D-B832-9926-630CC6E4E199}"/>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3">
            <a:extLst>
              <a:ext uri="{FF2B5EF4-FFF2-40B4-BE49-F238E27FC236}">
                <a16:creationId xmlns:a16="http://schemas.microsoft.com/office/drawing/2014/main" id="{E65CD247-E456-9918-B52A-34801BD7130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D42F0647-5704-4BFF-881E-04572BD9C473}" type="slidenum">
              <a:rPr lang="en-GB" altLang="en-US">
                <a:solidFill>
                  <a:srgbClr val="000000"/>
                </a:solidFill>
                <a:latin typeface="Times New Roman" panose="02020603050405020304" pitchFamily="18" charset="0"/>
              </a:rPr>
              <a:pPr>
                <a:buClrTx/>
                <a:buFontTx/>
                <a:buNone/>
              </a:pPr>
              <a:t>12</a:t>
            </a:fld>
            <a:endParaRPr lang="en-GB" altLang="en-US">
              <a:solidFill>
                <a:srgbClr val="000000"/>
              </a:solidFill>
              <a:latin typeface="Times New Roman" panose="02020603050405020304" pitchFamily="18" charset="0"/>
            </a:endParaRPr>
          </a:p>
        </p:txBody>
      </p:sp>
      <p:sp>
        <p:nvSpPr>
          <p:cNvPr id="35843" name="Rectangle 1">
            <a:extLst>
              <a:ext uri="{FF2B5EF4-FFF2-40B4-BE49-F238E27FC236}">
                <a16:creationId xmlns:a16="http://schemas.microsoft.com/office/drawing/2014/main" id="{35491DD6-026F-348C-F762-C68632D3792F}"/>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4" name="Rectangle 2">
            <a:extLst>
              <a:ext uri="{FF2B5EF4-FFF2-40B4-BE49-F238E27FC236}">
                <a16:creationId xmlns:a16="http://schemas.microsoft.com/office/drawing/2014/main" id="{4E1591A7-B879-B6AB-78B1-269B22DA8250}"/>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3">
            <a:extLst>
              <a:ext uri="{FF2B5EF4-FFF2-40B4-BE49-F238E27FC236}">
                <a16:creationId xmlns:a16="http://schemas.microsoft.com/office/drawing/2014/main" id="{3E3AA1FE-E9DA-09AB-F1CE-30D36121A98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E3F43CA3-ED7C-4500-93E3-4E579A0018CC}" type="slidenum">
              <a:rPr lang="en-GB" altLang="en-US">
                <a:solidFill>
                  <a:srgbClr val="000000"/>
                </a:solidFill>
                <a:latin typeface="Times New Roman" panose="02020603050405020304" pitchFamily="18" charset="0"/>
              </a:rPr>
              <a:pPr>
                <a:buClrTx/>
                <a:buFontTx/>
                <a:buNone/>
              </a:pPr>
              <a:t>14</a:t>
            </a:fld>
            <a:endParaRPr lang="en-GB" altLang="en-US">
              <a:solidFill>
                <a:srgbClr val="000000"/>
              </a:solidFill>
              <a:latin typeface="Times New Roman" panose="02020603050405020304" pitchFamily="18" charset="0"/>
            </a:endParaRPr>
          </a:p>
        </p:txBody>
      </p:sp>
      <p:sp>
        <p:nvSpPr>
          <p:cNvPr id="38915" name="Rectangle 1">
            <a:extLst>
              <a:ext uri="{FF2B5EF4-FFF2-40B4-BE49-F238E27FC236}">
                <a16:creationId xmlns:a16="http://schemas.microsoft.com/office/drawing/2014/main" id="{B81ADFBF-2AFB-DC76-0BB9-106C01D296C6}"/>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a:extLst>
              <a:ext uri="{FF2B5EF4-FFF2-40B4-BE49-F238E27FC236}">
                <a16:creationId xmlns:a16="http://schemas.microsoft.com/office/drawing/2014/main" id="{33335294-F884-744D-7F6F-51C17D842111}"/>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3">
            <a:extLst>
              <a:ext uri="{FF2B5EF4-FFF2-40B4-BE49-F238E27FC236}">
                <a16:creationId xmlns:a16="http://schemas.microsoft.com/office/drawing/2014/main" id="{D510F468-7E4F-CB57-D988-493EB896ACB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B2C332A0-3B8E-4F4F-8C9A-91A1692FFD0C}" type="slidenum">
              <a:rPr lang="en-GB" altLang="en-US">
                <a:solidFill>
                  <a:srgbClr val="000000"/>
                </a:solidFill>
                <a:latin typeface="Times New Roman" panose="02020603050405020304" pitchFamily="18" charset="0"/>
              </a:rPr>
              <a:pPr>
                <a:buClrTx/>
                <a:buFontTx/>
                <a:buNone/>
              </a:pPr>
              <a:t>16</a:t>
            </a:fld>
            <a:endParaRPr lang="en-GB" altLang="en-US">
              <a:solidFill>
                <a:srgbClr val="000000"/>
              </a:solidFill>
              <a:latin typeface="Times New Roman" panose="02020603050405020304" pitchFamily="18" charset="0"/>
            </a:endParaRPr>
          </a:p>
        </p:txBody>
      </p:sp>
      <p:sp>
        <p:nvSpPr>
          <p:cNvPr id="41987" name="Rectangle 1">
            <a:extLst>
              <a:ext uri="{FF2B5EF4-FFF2-40B4-BE49-F238E27FC236}">
                <a16:creationId xmlns:a16="http://schemas.microsoft.com/office/drawing/2014/main" id="{7AC73D63-EC4A-08AA-B65A-A28DC94FD2CB}"/>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a:extLst>
              <a:ext uri="{FF2B5EF4-FFF2-40B4-BE49-F238E27FC236}">
                <a16:creationId xmlns:a16="http://schemas.microsoft.com/office/drawing/2014/main" id="{295405B1-6001-06AC-53BF-5A5DA5ABB012}"/>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3">
            <a:extLst>
              <a:ext uri="{FF2B5EF4-FFF2-40B4-BE49-F238E27FC236}">
                <a16:creationId xmlns:a16="http://schemas.microsoft.com/office/drawing/2014/main" id="{253A8839-7CC4-3165-3E59-5558652D45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D256335A-4870-4516-BD3F-EF4DFDB459A7}" type="slidenum">
              <a:rPr lang="en-GB" altLang="en-US">
                <a:solidFill>
                  <a:srgbClr val="000000"/>
                </a:solidFill>
                <a:latin typeface="Times New Roman" panose="02020603050405020304" pitchFamily="18" charset="0"/>
              </a:rPr>
              <a:pPr>
                <a:buClrTx/>
                <a:buFontTx/>
                <a:buNone/>
              </a:pPr>
              <a:t>17</a:t>
            </a:fld>
            <a:endParaRPr lang="en-GB" altLang="en-US">
              <a:solidFill>
                <a:srgbClr val="000000"/>
              </a:solidFill>
              <a:latin typeface="Times New Roman" panose="02020603050405020304" pitchFamily="18" charset="0"/>
            </a:endParaRPr>
          </a:p>
        </p:txBody>
      </p:sp>
      <p:sp>
        <p:nvSpPr>
          <p:cNvPr id="44035" name="Rectangle 1">
            <a:extLst>
              <a:ext uri="{FF2B5EF4-FFF2-40B4-BE49-F238E27FC236}">
                <a16:creationId xmlns:a16="http://schemas.microsoft.com/office/drawing/2014/main" id="{29503542-53C5-2A56-C7BF-19D540F11F8E}"/>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Rectangle 2">
            <a:extLst>
              <a:ext uri="{FF2B5EF4-FFF2-40B4-BE49-F238E27FC236}">
                <a16:creationId xmlns:a16="http://schemas.microsoft.com/office/drawing/2014/main" id="{A4AFB0FD-BDA7-DDDB-C80B-1E94F840C29C}"/>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13">
            <a:extLst>
              <a:ext uri="{FF2B5EF4-FFF2-40B4-BE49-F238E27FC236}">
                <a16:creationId xmlns:a16="http://schemas.microsoft.com/office/drawing/2014/main" id="{07D0680F-E401-6963-6925-081B8E06257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27B23852-CCC2-4885-BB0F-2E921C1332A2}" type="slidenum">
              <a:rPr lang="en-GB" altLang="en-US">
                <a:solidFill>
                  <a:srgbClr val="000000"/>
                </a:solidFill>
                <a:latin typeface="Times New Roman" panose="02020603050405020304" pitchFamily="18" charset="0"/>
              </a:rPr>
              <a:pPr>
                <a:buClrTx/>
                <a:buFontTx/>
                <a:buNone/>
              </a:pPr>
              <a:t>20</a:t>
            </a:fld>
            <a:endParaRPr lang="en-GB" altLang="en-US">
              <a:solidFill>
                <a:srgbClr val="000000"/>
              </a:solidFill>
              <a:latin typeface="Times New Roman" panose="02020603050405020304" pitchFamily="18" charset="0"/>
            </a:endParaRPr>
          </a:p>
        </p:txBody>
      </p:sp>
      <p:sp>
        <p:nvSpPr>
          <p:cNvPr id="48131" name="Rectangle 1">
            <a:extLst>
              <a:ext uri="{FF2B5EF4-FFF2-40B4-BE49-F238E27FC236}">
                <a16:creationId xmlns:a16="http://schemas.microsoft.com/office/drawing/2014/main" id="{CBE27D7A-D920-A2DE-8294-9ADD5597E01B}"/>
              </a:ext>
            </a:extLst>
          </p:cNvPr>
          <p:cNvSpPr txBox="1">
            <a:spLocks noGrp="1" noRot="1" noChangeAspect="1" noChangeArrowheads="1" noTextEdit="1"/>
          </p:cNvSpPr>
          <p:nvPr>
            <p:ph type="sldImg"/>
          </p:nvPr>
        </p:nvSpPr>
        <p:spPr>
          <a:xfrm>
            <a:off x="215900" y="812800"/>
            <a:ext cx="71278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Rectangle 2">
            <a:extLst>
              <a:ext uri="{FF2B5EF4-FFF2-40B4-BE49-F238E27FC236}">
                <a16:creationId xmlns:a16="http://schemas.microsoft.com/office/drawing/2014/main" id="{70103B90-7FAD-3A77-2493-107AD46F4ED9}"/>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928688"/>
            <a:ext cx="7559675" cy="1973262"/>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A558665-1E9B-E6AC-84D5-4DFDF43CB3FB}"/>
              </a:ext>
            </a:extLst>
          </p:cNvPr>
          <p:cNvSpPr>
            <a:spLocks noGrp="1"/>
          </p:cNvSpPr>
          <p:nvPr>
            <p:ph type="dt" idx="10"/>
          </p:nvPr>
        </p:nvSpPr>
        <p:spPr/>
        <p:txBody>
          <a:bodyPr/>
          <a:lstStyle>
            <a:lvl1pPr>
              <a:defRPr/>
            </a:lvl1pPr>
          </a:lstStyle>
          <a:p>
            <a:pPr>
              <a:defRPr/>
            </a:pPr>
            <a:endParaRPr lang="en-GB" altLang="en-US"/>
          </a:p>
        </p:txBody>
      </p:sp>
      <p:sp>
        <p:nvSpPr>
          <p:cNvPr id="5" name="Footer Placeholder 4">
            <a:extLst>
              <a:ext uri="{FF2B5EF4-FFF2-40B4-BE49-F238E27FC236}">
                <a16:creationId xmlns:a16="http://schemas.microsoft.com/office/drawing/2014/main" id="{9DF294F4-3AB7-C035-C1E2-F967D76172B3}"/>
              </a:ext>
            </a:extLst>
          </p:cNvPr>
          <p:cNvSpPr>
            <a:spLocks noGrp="1"/>
          </p:cNvSpPr>
          <p:nvPr>
            <p:ph type="ft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5C08AB48-03F6-7897-8317-31E0EFE587F5}"/>
              </a:ext>
            </a:extLst>
          </p:cNvPr>
          <p:cNvSpPr>
            <a:spLocks noGrp="1"/>
          </p:cNvSpPr>
          <p:nvPr>
            <p:ph type="sldNum" idx="12"/>
          </p:nvPr>
        </p:nvSpPr>
        <p:spPr/>
        <p:txBody>
          <a:bodyPr/>
          <a:lstStyle>
            <a:lvl1pPr>
              <a:defRPr smtClean="0"/>
            </a:lvl1pPr>
          </a:lstStyle>
          <a:p>
            <a:pPr>
              <a:defRPr/>
            </a:pPr>
            <a:fld id="{A25E8DBE-5103-437E-9ADA-DA2CC8987504}" type="slidenum">
              <a:rPr lang="en-GB" altLang="en-US"/>
              <a:pPr>
                <a:defRPr/>
              </a:pPr>
              <a:t>‹#›</a:t>
            </a:fld>
            <a:endParaRPr lang="en-GB" altLang="en-US"/>
          </a:p>
        </p:txBody>
      </p:sp>
    </p:spTree>
    <p:extLst>
      <p:ext uri="{BB962C8B-B14F-4D97-AF65-F5344CB8AC3E}">
        <p14:creationId xmlns:p14="http://schemas.microsoft.com/office/powerpoint/2010/main" val="3860932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3E5413-2D48-88B3-4CB6-2B11537E2238}"/>
              </a:ext>
            </a:extLst>
          </p:cNvPr>
          <p:cNvSpPr>
            <a:spLocks noGrp="1"/>
          </p:cNvSpPr>
          <p:nvPr>
            <p:ph type="dt" idx="10"/>
          </p:nvPr>
        </p:nvSpPr>
        <p:spPr/>
        <p:txBody>
          <a:bodyPr/>
          <a:lstStyle>
            <a:lvl1pPr>
              <a:defRPr/>
            </a:lvl1pPr>
          </a:lstStyle>
          <a:p>
            <a:pPr>
              <a:defRPr/>
            </a:pPr>
            <a:endParaRPr lang="en-GB" altLang="en-US"/>
          </a:p>
        </p:txBody>
      </p:sp>
      <p:sp>
        <p:nvSpPr>
          <p:cNvPr id="5" name="Footer Placeholder 4">
            <a:extLst>
              <a:ext uri="{FF2B5EF4-FFF2-40B4-BE49-F238E27FC236}">
                <a16:creationId xmlns:a16="http://schemas.microsoft.com/office/drawing/2014/main" id="{1BE22359-CD70-8B51-468C-1A95DC522B11}"/>
              </a:ext>
            </a:extLst>
          </p:cNvPr>
          <p:cNvSpPr>
            <a:spLocks noGrp="1"/>
          </p:cNvSpPr>
          <p:nvPr>
            <p:ph type="ft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6FAD7EC0-D18B-5D28-701D-B8F9ED9A50AF}"/>
              </a:ext>
            </a:extLst>
          </p:cNvPr>
          <p:cNvSpPr>
            <a:spLocks noGrp="1"/>
          </p:cNvSpPr>
          <p:nvPr>
            <p:ph type="sldNum" idx="12"/>
          </p:nvPr>
        </p:nvSpPr>
        <p:spPr/>
        <p:txBody>
          <a:bodyPr/>
          <a:lstStyle>
            <a:lvl1pPr>
              <a:defRPr smtClean="0"/>
            </a:lvl1pPr>
          </a:lstStyle>
          <a:p>
            <a:pPr>
              <a:defRPr/>
            </a:pPr>
            <a:fld id="{68B54F99-4BBF-4B4A-9283-84F2875BFBEB}" type="slidenum">
              <a:rPr lang="en-GB" altLang="en-US"/>
              <a:pPr>
                <a:defRPr/>
              </a:pPr>
              <a:t>‹#›</a:t>
            </a:fld>
            <a:endParaRPr lang="en-GB" altLang="en-US"/>
          </a:p>
        </p:txBody>
      </p:sp>
    </p:spTree>
    <p:extLst>
      <p:ext uri="{BB962C8B-B14F-4D97-AF65-F5344CB8AC3E}">
        <p14:creationId xmlns:p14="http://schemas.microsoft.com/office/powerpoint/2010/main" val="3508544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414463"/>
            <a:ext cx="8694737" cy="23574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87388" y="3794125"/>
            <a:ext cx="8694737" cy="1241425"/>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0ED56E3-5E46-DAB3-5593-935E6347032B}"/>
              </a:ext>
            </a:extLst>
          </p:cNvPr>
          <p:cNvSpPr>
            <a:spLocks noGrp="1"/>
          </p:cNvSpPr>
          <p:nvPr>
            <p:ph type="dt" idx="10"/>
          </p:nvPr>
        </p:nvSpPr>
        <p:spPr/>
        <p:txBody>
          <a:bodyPr/>
          <a:lstStyle>
            <a:lvl1pPr>
              <a:defRPr/>
            </a:lvl1pPr>
          </a:lstStyle>
          <a:p>
            <a:pPr>
              <a:defRPr/>
            </a:pPr>
            <a:endParaRPr lang="en-GB" altLang="en-US"/>
          </a:p>
        </p:txBody>
      </p:sp>
      <p:sp>
        <p:nvSpPr>
          <p:cNvPr id="5" name="Footer Placeholder 4">
            <a:extLst>
              <a:ext uri="{FF2B5EF4-FFF2-40B4-BE49-F238E27FC236}">
                <a16:creationId xmlns:a16="http://schemas.microsoft.com/office/drawing/2014/main" id="{4E50C12B-B400-EA34-6DA2-42C568327D11}"/>
              </a:ext>
            </a:extLst>
          </p:cNvPr>
          <p:cNvSpPr>
            <a:spLocks noGrp="1"/>
          </p:cNvSpPr>
          <p:nvPr>
            <p:ph type="ft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EDA370A0-1FFF-76A1-5603-41BE26EA0A7F}"/>
              </a:ext>
            </a:extLst>
          </p:cNvPr>
          <p:cNvSpPr>
            <a:spLocks noGrp="1"/>
          </p:cNvSpPr>
          <p:nvPr>
            <p:ph type="sldNum" idx="12"/>
          </p:nvPr>
        </p:nvSpPr>
        <p:spPr/>
        <p:txBody>
          <a:bodyPr/>
          <a:lstStyle>
            <a:lvl1pPr>
              <a:defRPr smtClean="0"/>
            </a:lvl1pPr>
          </a:lstStyle>
          <a:p>
            <a:pPr>
              <a:defRPr/>
            </a:pPr>
            <a:fld id="{43B76633-5C18-4E04-B4E1-BE667C9C101F}" type="slidenum">
              <a:rPr lang="en-GB" altLang="en-US"/>
              <a:pPr>
                <a:defRPr/>
              </a:pPr>
              <a:t>‹#›</a:t>
            </a:fld>
            <a:endParaRPr lang="en-GB" altLang="en-US"/>
          </a:p>
        </p:txBody>
      </p:sp>
    </p:spTree>
    <p:extLst>
      <p:ext uri="{BB962C8B-B14F-4D97-AF65-F5344CB8AC3E}">
        <p14:creationId xmlns:p14="http://schemas.microsoft.com/office/powerpoint/2010/main" val="4034279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3238" y="1327150"/>
            <a:ext cx="4452937" cy="3275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08575" y="1327150"/>
            <a:ext cx="4452938" cy="3275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06E5EE-67CE-7711-54AD-879997F9F0EF}"/>
              </a:ext>
            </a:extLst>
          </p:cNvPr>
          <p:cNvSpPr>
            <a:spLocks noGrp="1"/>
          </p:cNvSpPr>
          <p:nvPr>
            <p:ph type="dt" idx="10"/>
          </p:nvPr>
        </p:nvSpPr>
        <p:spPr/>
        <p:txBody>
          <a:bodyPr/>
          <a:lstStyle>
            <a:lvl1pPr>
              <a:defRPr/>
            </a:lvl1pPr>
          </a:lstStyle>
          <a:p>
            <a:pPr>
              <a:defRPr/>
            </a:pPr>
            <a:endParaRPr lang="en-GB" altLang="en-US"/>
          </a:p>
        </p:txBody>
      </p:sp>
      <p:sp>
        <p:nvSpPr>
          <p:cNvPr id="6" name="Footer Placeholder 5">
            <a:extLst>
              <a:ext uri="{FF2B5EF4-FFF2-40B4-BE49-F238E27FC236}">
                <a16:creationId xmlns:a16="http://schemas.microsoft.com/office/drawing/2014/main" id="{1406522C-3722-42AE-06A5-C30D93261226}"/>
              </a:ext>
            </a:extLst>
          </p:cNvPr>
          <p:cNvSpPr>
            <a:spLocks noGrp="1"/>
          </p:cNvSpPr>
          <p:nvPr>
            <p:ph type="ftr" idx="11"/>
          </p:nvPr>
        </p:nvSpPr>
        <p:spPr/>
        <p:txBody>
          <a:bodyPr/>
          <a:lstStyle>
            <a:lvl1pPr>
              <a:defRPr/>
            </a:lvl1pPr>
          </a:lstStyle>
          <a:p>
            <a:pPr>
              <a:defRPr/>
            </a:pPr>
            <a:endParaRPr lang="en-GB" altLang="en-US"/>
          </a:p>
        </p:txBody>
      </p:sp>
      <p:sp>
        <p:nvSpPr>
          <p:cNvPr id="7" name="Slide Number Placeholder 6">
            <a:extLst>
              <a:ext uri="{FF2B5EF4-FFF2-40B4-BE49-F238E27FC236}">
                <a16:creationId xmlns:a16="http://schemas.microsoft.com/office/drawing/2014/main" id="{C4863921-1773-0C76-D00B-F2946F2C3946}"/>
              </a:ext>
            </a:extLst>
          </p:cNvPr>
          <p:cNvSpPr>
            <a:spLocks noGrp="1"/>
          </p:cNvSpPr>
          <p:nvPr>
            <p:ph type="sldNum" idx="12"/>
          </p:nvPr>
        </p:nvSpPr>
        <p:spPr/>
        <p:txBody>
          <a:bodyPr/>
          <a:lstStyle>
            <a:lvl1pPr>
              <a:defRPr smtClean="0"/>
            </a:lvl1pPr>
          </a:lstStyle>
          <a:p>
            <a:pPr>
              <a:defRPr/>
            </a:pPr>
            <a:fld id="{7BBAC6EC-2B21-4855-9843-41D6D1147752}" type="slidenum">
              <a:rPr lang="en-GB" altLang="en-US"/>
              <a:pPr>
                <a:defRPr/>
              </a:pPr>
              <a:t>‹#›</a:t>
            </a:fld>
            <a:endParaRPr lang="en-GB" altLang="en-US"/>
          </a:p>
        </p:txBody>
      </p:sp>
    </p:spTree>
    <p:extLst>
      <p:ext uri="{BB962C8B-B14F-4D97-AF65-F5344CB8AC3E}">
        <p14:creationId xmlns:p14="http://schemas.microsoft.com/office/powerpoint/2010/main" val="4109853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301625"/>
            <a:ext cx="8694737" cy="1096963"/>
          </a:xfrm>
        </p:spPr>
        <p:txBody>
          <a:bodyPr/>
          <a:lstStyle/>
          <a:p>
            <a:r>
              <a:rPr lang="en-US"/>
              <a:t>Click to edit Master title style</a:t>
            </a:r>
            <a:endParaRPr lang="en-GB"/>
          </a:p>
        </p:txBody>
      </p:sp>
      <p:sp>
        <p:nvSpPr>
          <p:cNvPr id="3" name="Text Placeholder 2"/>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93738" y="2071688"/>
            <a:ext cx="426561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03813" y="2071688"/>
            <a:ext cx="428466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D2392A5-E061-8A62-3EA9-520879FDAC80}"/>
              </a:ext>
            </a:extLst>
          </p:cNvPr>
          <p:cNvSpPr>
            <a:spLocks noGrp="1"/>
          </p:cNvSpPr>
          <p:nvPr>
            <p:ph type="dt" idx="10"/>
          </p:nvPr>
        </p:nvSpPr>
        <p:spPr/>
        <p:txBody>
          <a:bodyPr/>
          <a:lstStyle>
            <a:lvl1pPr>
              <a:defRPr/>
            </a:lvl1pPr>
          </a:lstStyle>
          <a:p>
            <a:pPr>
              <a:defRPr/>
            </a:pPr>
            <a:endParaRPr lang="en-GB" altLang="en-US"/>
          </a:p>
        </p:txBody>
      </p:sp>
      <p:sp>
        <p:nvSpPr>
          <p:cNvPr id="8" name="Footer Placeholder 7">
            <a:extLst>
              <a:ext uri="{FF2B5EF4-FFF2-40B4-BE49-F238E27FC236}">
                <a16:creationId xmlns:a16="http://schemas.microsoft.com/office/drawing/2014/main" id="{67DC77FD-08C5-4834-5067-D201F49D96CF}"/>
              </a:ext>
            </a:extLst>
          </p:cNvPr>
          <p:cNvSpPr>
            <a:spLocks noGrp="1"/>
          </p:cNvSpPr>
          <p:nvPr>
            <p:ph type="ftr" idx="11"/>
          </p:nvPr>
        </p:nvSpPr>
        <p:spPr/>
        <p:txBody>
          <a:bodyPr/>
          <a:lstStyle>
            <a:lvl1pPr>
              <a:defRPr/>
            </a:lvl1pPr>
          </a:lstStyle>
          <a:p>
            <a:pPr>
              <a:defRPr/>
            </a:pPr>
            <a:endParaRPr lang="en-GB" altLang="en-US"/>
          </a:p>
        </p:txBody>
      </p:sp>
      <p:sp>
        <p:nvSpPr>
          <p:cNvPr id="9" name="Slide Number Placeholder 8">
            <a:extLst>
              <a:ext uri="{FF2B5EF4-FFF2-40B4-BE49-F238E27FC236}">
                <a16:creationId xmlns:a16="http://schemas.microsoft.com/office/drawing/2014/main" id="{422C958A-A538-B9F1-AAD5-068F7BDDA1A8}"/>
              </a:ext>
            </a:extLst>
          </p:cNvPr>
          <p:cNvSpPr>
            <a:spLocks noGrp="1"/>
          </p:cNvSpPr>
          <p:nvPr>
            <p:ph type="sldNum" idx="12"/>
          </p:nvPr>
        </p:nvSpPr>
        <p:spPr/>
        <p:txBody>
          <a:bodyPr/>
          <a:lstStyle>
            <a:lvl1pPr>
              <a:defRPr smtClean="0"/>
            </a:lvl1pPr>
          </a:lstStyle>
          <a:p>
            <a:pPr>
              <a:defRPr/>
            </a:pPr>
            <a:fld id="{E4AF81F1-D8F0-409D-ABD9-135D1369EB52}" type="slidenum">
              <a:rPr lang="en-GB" altLang="en-US"/>
              <a:pPr>
                <a:defRPr/>
              </a:pPr>
              <a:t>‹#›</a:t>
            </a:fld>
            <a:endParaRPr lang="en-GB" altLang="en-US"/>
          </a:p>
        </p:txBody>
      </p:sp>
    </p:spTree>
    <p:extLst>
      <p:ext uri="{BB962C8B-B14F-4D97-AF65-F5344CB8AC3E}">
        <p14:creationId xmlns:p14="http://schemas.microsoft.com/office/powerpoint/2010/main" val="1135570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858ED38-F9B1-73D8-3303-7A52E52E38BE}"/>
              </a:ext>
            </a:extLst>
          </p:cNvPr>
          <p:cNvSpPr>
            <a:spLocks noGrp="1"/>
          </p:cNvSpPr>
          <p:nvPr>
            <p:ph type="dt" idx="10"/>
          </p:nvPr>
        </p:nvSpPr>
        <p:spPr/>
        <p:txBody>
          <a:bodyPr/>
          <a:lstStyle>
            <a:lvl1pPr>
              <a:defRPr/>
            </a:lvl1pPr>
          </a:lstStyle>
          <a:p>
            <a:pPr>
              <a:defRPr/>
            </a:pPr>
            <a:endParaRPr lang="en-GB" altLang="en-US"/>
          </a:p>
        </p:txBody>
      </p:sp>
      <p:sp>
        <p:nvSpPr>
          <p:cNvPr id="4" name="Footer Placeholder 3">
            <a:extLst>
              <a:ext uri="{FF2B5EF4-FFF2-40B4-BE49-F238E27FC236}">
                <a16:creationId xmlns:a16="http://schemas.microsoft.com/office/drawing/2014/main" id="{189DD4D0-ABBA-68FA-0ED5-E3D9473B5BE9}"/>
              </a:ext>
            </a:extLst>
          </p:cNvPr>
          <p:cNvSpPr>
            <a:spLocks noGrp="1"/>
          </p:cNvSpPr>
          <p:nvPr>
            <p:ph type="ftr" idx="11"/>
          </p:nvPr>
        </p:nvSpPr>
        <p:spPr/>
        <p:txBody>
          <a:bodyPr/>
          <a:lstStyle>
            <a:lvl1pPr>
              <a:defRPr/>
            </a:lvl1pPr>
          </a:lstStyle>
          <a:p>
            <a:pPr>
              <a:defRPr/>
            </a:pPr>
            <a:endParaRPr lang="en-GB" altLang="en-US"/>
          </a:p>
        </p:txBody>
      </p:sp>
      <p:sp>
        <p:nvSpPr>
          <p:cNvPr id="5" name="Slide Number Placeholder 4">
            <a:extLst>
              <a:ext uri="{FF2B5EF4-FFF2-40B4-BE49-F238E27FC236}">
                <a16:creationId xmlns:a16="http://schemas.microsoft.com/office/drawing/2014/main" id="{847BD476-E4C7-E43A-8D31-7B104F5B00F3}"/>
              </a:ext>
            </a:extLst>
          </p:cNvPr>
          <p:cNvSpPr>
            <a:spLocks noGrp="1"/>
          </p:cNvSpPr>
          <p:nvPr>
            <p:ph type="sldNum" idx="12"/>
          </p:nvPr>
        </p:nvSpPr>
        <p:spPr/>
        <p:txBody>
          <a:bodyPr/>
          <a:lstStyle>
            <a:lvl1pPr>
              <a:defRPr smtClean="0"/>
            </a:lvl1pPr>
          </a:lstStyle>
          <a:p>
            <a:pPr>
              <a:defRPr/>
            </a:pPr>
            <a:fld id="{37EB74C7-540F-4525-9E9E-AF02B16A97E6}" type="slidenum">
              <a:rPr lang="en-GB" altLang="en-US"/>
              <a:pPr>
                <a:defRPr/>
              </a:pPr>
              <a:t>‹#›</a:t>
            </a:fld>
            <a:endParaRPr lang="en-GB" altLang="en-US"/>
          </a:p>
        </p:txBody>
      </p:sp>
    </p:spTree>
    <p:extLst>
      <p:ext uri="{BB962C8B-B14F-4D97-AF65-F5344CB8AC3E}">
        <p14:creationId xmlns:p14="http://schemas.microsoft.com/office/powerpoint/2010/main" val="1182735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F3FCFD-DE8B-2336-E1BF-F37637C61D85}"/>
              </a:ext>
            </a:extLst>
          </p:cNvPr>
          <p:cNvSpPr>
            <a:spLocks noGrp="1"/>
          </p:cNvSpPr>
          <p:nvPr>
            <p:ph type="dt" idx="10"/>
          </p:nvPr>
        </p:nvSpPr>
        <p:spPr/>
        <p:txBody>
          <a:bodyPr/>
          <a:lstStyle>
            <a:lvl1pPr>
              <a:defRPr/>
            </a:lvl1pPr>
          </a:lstStyle>
          <a:p>
            <a:pPr>
              <a:defRPr/>
            </a:pPr>
            <a:endParaRPr lang="en-GB" altLang="en-US"/>
          </a:p>
        </p:txBody>
      </p:sp>
      <p:sp>
        <p:nvSpPr>
          <p:cNvPr id="3" name="Footer Placeholder 2">
            <a:extLst>
              <a:ext uri="{FF2B5EF4-FFF2-40B4-BE49-F238E27FC236}">
                <a16:creationId xmlns:a16="http://schemas.microsoft.com/office/drawing/2014/main" id="{0BCAC4BD-BC6B-65A9-679A-FB53F94A7D38}"/>
              </a:ext>
            </a:extLst>
          </p:cNvPr>
          <p:cNvSpPr>
            <a:spLocks noGrp="1"/>
          </p:cNvSpPr>
          <p:nvPr>
            <p:ph type="ftr" idx="11"/>
          </p:nvPr>
        </p:nvSpPr>
        <p:spPr/>
        <p:txBody>
          <a:bodyPr/>
          <a:lstStyle>
            <a:lvl1pPr>
              <a:defRPr/>
            </a:lvl1pPr>
          </a:lstStyle>
          <a:p>
            <a:pPr>
              <a:defRPr/>
            </a:pPr>
            <a:endParaRPr lang="en-GB" altLang="en-US"/>
          </a:p>
        </p:txBody>
      </p:sp>
      <p:sp>
        <p:nvSpPr>
          <p:cNvPr id="4" name="Slide Number Placeholder 3">
            <a:extLst>
              <a:ext uri="{FF2B5EF4-FFF2-40B4-BE49-F238E27FC236}">
                <a16:creationId xmlns:a16="http://schemas.microsoft.com/office/drawing/2014/main" id="{0D9177A9-17B6-E9F6-C347-5C3D87FCE61A}"/>
              </a:ext>
            </a:extLst>
          </p:cNvPr>
          <p:cNvSpPr>
            <a:spLocks noGrp="1"/>
          </p:cNvSpPr>
          <p:nvPr>
            <p:ph type="sldNum" idx="12"/>
          </p:nvPr>
        </p:nvSpPr>
        <p:spPr/>
        <p:txBody>
          <a:bodyPr/>
          <a:lstStyle>
            <a:lvl1pPr>
              <a:defRPr smtClean="0"/>
            </a:lvl1pPr>
          </a:lstStyle>
          <a:p>
            <a:pPr>
              <a:defRPr/>
            </a:pPr>
            <a:fld id="{D32786DB-457E-4858-992D-AD5DB8FE52D2}" type="slidenum">
              <a:rPr lang="en-GB" altLang="en-US"/>
              <a:pPr>
                <a:defRPr/>
              </a:pPr>
              <a:t>‹#›</a:t>
            </a:fld>
            <a:endParaRPr lang="en-GB" altLang="en-US"/>
          </a:p>
        </p:txBody>
      </p:sp>
    </p:spTree>
    <p:extLst>
      <p:ext uri="{BB962C8B-B14F-4D97-AF65-F5344CB8AC3E}">
        <p14:creationId xmlns:p14="http://schemas.microsoft.com/office/powerpoint/2010/main" val="3230887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3FF748-F09D-AA3F-65DC-0CC122454426}"/>
              </a:ext>
            </a:extLst>
          </p:cNvPr>
          <p:cNvSpPr>
            <a:spLocks noGrp="1"/>
          </p:cNvSpPr>
          <p:nvPr>
            <p:ph type="dt" idx="10"/>
          </p:nvPr>
        </p:nvSpPr>
        <p:spPr/>
        <p:txBody>
          <a:bodyPr/>
          <a:lstStyle>
            <a:lvl1pPr>
              <a:defRPr/>
            </a:lvl1pPr>
          </a:lstStyle>
          <a:p>
            <a:pPr>
              <a:defRPr/>
            </a:pPr>
            <a:endParaRPr lang="en-GB" altLang="en-US"/>
          </a:p>
        </p:txBody>
      </p:sp>
      <p:sp>
        <p:nvSpPr>
          <p:cNvPr id="6" name="Footer Placeholder 5">
            <a:extLst>
              <a:ext uri="{FF2B5EF4-FFF2-40B4-BE49-F238E27FC236}">
                <a16:creationId xmlns:a16="http://schemas.microsoft.com/office/drawing/2014/main" id="{FA57B6C0-F3FE-40ED-0946-36830F3139E2}"/>
              </a:ext>
            </a:extLst>
          </p:cNvPr>
          <p:cNvSpPr>
            <a:spLocks noGrp="1"/>
          </p:cNvSpPr>
          <p:nvPr>
            <p:ph type="ftr" idx="11"/>
          </p:nvPr>
        </p:nvSpPr>
        <p:spPr/>
        <p:txBody>
          <a:bodyPr/>
          <a:lstStyle>
            <a:lvl1pPr>
              <a:defRPr/>
            </a:lvl1pPr>
          </a:lstStyle>
          <a:p>
            <a:pPr>
              <a:defRPr/>
            </a:pPr>
            <a:endParaRPr lang="en-GB" altLang="en-US"/>
          </a:p>
        </p:txBody>
      </p:sp>
      <p:sp>
        <p:nvSpPr>
          <p:cNvPr id="7" name="Slide Number Placeholder 6">
            <a:extLst>
              <a:ext uri="{FF2B5EF4-FFF2-40B4-BE49-F238E27FC236}">
                <a16:creationId xmlns:a16="http://schemas.microsoft.com/office/drawing/2014/main" id="{B33D4628-15CA-2380-3D00-2FDF9564FC89}"/>
              </a:ext>
            </a:extLst>
          </p:cNvPr>
          <p:cNvSpPr>
            <a:spLocks noGrp="1"/>
          </p:cNvSpPr>
          <p:nvPr>
            <p:ph type="sldNum" idx="12"/>
          </p:nvPr>
        </p:nvSpPr>
        <p:spPr/>
        <p:txBody>
          <a:bodyPr/>
          <a:lstStyle>
            <a:lvl1pPr>
              <a:defRPr smtClean="0"/>
            </a:lvl1pPr>
          </a:lstStyle>
          <a:p>
            <a:pPr>
              <a:defRPr/>
            </a:pPr>
            <a:fld id="{43C39B7B-BEC1-479D-B905-290E586DF7BB}" type="slidenum">
              <a:rPr lang="en-GB" altLang="en-US"/>
              <a:pPr>
                <a:defRPr/>
              </a:pPr>
              <a:t>‹#›</a:t>
            </a:fld>
            <a:endParaRPr lang="en-GB" altLang="en-US"/>
          </a:p>
        </p:txBody>
      </p:sp>
    </p:spTree>
    <p:extLst>
      <p:ext uri="{BB962C8B-B14F-4D97-AF65-F5344CB8AC3E}">
        <p14:creationId xmlns:p14="http://schemas.microsoft.com/office/powerpoint/2010/main" val="3805116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6BD31B-0D3A-6C3F-3203-C7FDED269EE0}"/>
              </a:ext>
            </a:extLst>
          </p:cNvPr>
          <p:cNvSpPr>
            <a:spLocks noGrp="1"/>
          </p:cNvSpPr>
          <p:nvPr>
            <p:ph type="dt" idx="10"/>
          </p:nvPr>
        </p:nvSpPr>
        <p:spPr/>
        <p:txBody>
          <a:bodyPr/>
          <a:lstStyle>
            <a:lvl1pPr>
              <a:defRPr/>
            </a:lvl1pPr>
          </a:lstStyle>
          <a:p>
            <a:pPr>
              <a:defRPr/>
            </a:pPr>
            <a:endParaRPr lang="en-GB" altLang="en-US"/>
          </a:p>
        </p:txBody>
      </p:sp>
      <p:sp>
        <p:nvSpPr>
          <p:cNvPr id="6" name="Footer Placeholder 5">
            <a:extLst>
              <a:ext uri="{FF2B5EF4-FFF2-40B4-BE49-F238E27FC236}">
                <a16:creationId xmlns:a16="http://schemas.microsoft.com/office/drawing/2014/main" id="{1A58AD32-6A84-4FBC-82A4-D69886EE0135}"/>
              </a:ext>
            </a:extLst>
          </p:cNvPr>
          <p:cNvSpPr>
            <a:spLocks noGrp="1"/>
          </p:cNvSpPr>
          <p:nvPr>
            <p:ph type="ftr" idx="11"/>
          </p:nvPr>
        </p:nvSpPr>
        <p:spPr/>
        <p:txBody>
          <a:bodyPr/>
          <a:lstStyle>
            <a:lvl1pPr>
              <a:defRPr/>
            </a:lvl1pPr>
          </a:lstStyle>
          <a:p>
            <a:pPr>
              <a:defRPr/>
            </a:pPr>
            <a:endParaRPr lang="en-GB" altLang="en-US"/>
          </a:p>
        </p:txBody>
      </p:sp>
      <p:sp>
        <p:nvSpPr>
          <p:cNvPr id="7" name="Slide Number Placeholder 6">
            <a:extLst>
              <a:ext uri="{FF2B5EF4-FFF2-40B4-BE49-F238E27FC236}">
                <a16:creationId xmlns:a16="http://schemas.microsoft.com/office/drawing/2014/main" id="{4BEFB291-42AB-7CD5-46EA-7A1458BFB4C9}"/>
              </a:ext>
            </a:extLst>
          </p:cNvPr>
          <p:cNvSpPr>
            <a:spLocks noGrp="1"/>
          </p:cNvSpPr>
          <p:nvPr>
            <p:ph type="sldNum" idx="12"/>
          </p:nvPr>
        </p:nvSpPr>
        <p:spPr/>
        <p:txBody>
          <a:bodyPr/>
          <a:lstStyle>
            <a:lvl1pPr>
              <a:defRPr smtClean="0"/>
            </a:lvl1pPr>
          </a:lstStyle>
          <a:p>
            <a:pPr>
              <a:defRPr/>
            </a:pPr>
            <a:fld id="{78F5ADC2-0A1A-4F8A-B03D-5C8CE26FC66F}" type="slidenum">
              <a:rPr lang="en-GB" altLang="en-US"/>
              <a:pPr>
                <a:defRPr/>
              </a:pPr>
              <a:t>‹#›</a:t>
            </a:fld>
            <a:endParaRPr lang="en-GB" altLang="en-US"/>
          </a:p>
        </p:txBody>
      </p:sp>
    </p:spTree>
    <p:extLst>
      <p:ext uri="{BB962C8B-B14F-4D97-AF65-F5344CB8AC3E}">
        <p14:creationId xmlns:p14="http://schemas.microsoft.com/office/powerpoint/2010/main" val="2015488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F4AA7F-FB50-6A34-D9C0-9F262369E321}"/>
              </a:ext>
            </a:extLst>
          </p:cNvPr>
          <p:cNvSpPr>
            <a:spLocks noGrp="1"/>
          </p:cNvSpPr>
          <p:nvPr>
            <p:ph type="dt" idx="10"/>
          </p:nvPr>
        </p:nvSpPr>
        <p:spPr/>
        <p:txBody>
          <a:bodyPr/>
          <a:lstStyle>
            <a:lvl1pPr>
              <a:defRPr/>
            </a:lvl1pPr>
          </a:lstStyle>
          <a:p>
            <a:pPr>
              <a:defRPr/>
            </a:pPr>
            <a:endParaRPr lang="en-GB" altLang="en-US"/>
          </a:p>
        </p:txBody>
      </p:sp>
      <p:sp>
        <p:nvSpPr>
          <p:cNvPr id="5" name="Footer Placeholder 4">
            <a:extLst>
              <a:ext uri="{FF2B5EF4-FFF2-40B4-BE49-F238E27FC236}">
                <a16:creationId xmlns:a16="http://schemas.microsoft.com/office/drawing/2014/main" id="{E14C80E5-3301-EEF2-E343-AA442513310A}"/>
              </a:ext>
            </a:extLst>
          </p:cNvPr>
          <p:cNvSpPr>
            <a:spLocks noGrp="1"/>
          </p:cNvSpPr>
          <p:nvPr>
            <p:ph type="ft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37468FB9-A019-A698-1C9C-4C5D8CC8729F}"/>
              </a:ext>
            </a:extLst>
          </p:cNvPr>
          <p:cNvSpPr>
            <a:spLocks noGrp="1"/>
          </p:cNvSpPr>
          <p:nvPr>
            <p:ph type="sldNum" idx="12"/>
          </p:nvPr>
        </p:nvSpPr>
        <p:spPr/>
        <p:txBody>
          <a:bodyPr/>
          <a:lstStyle>
            <a:lvl1pPr>
              <a:defRPr smtClean="0"/>
            </a:lvl1pPr>
          </a:lstStyle>
          <a:p>
            <a:pPr>
              <a:defRPr/>
            </a:pPr>
            <a:fld id="{31EB24F6-CE94-4407-A3E2-AD8CAB92C1C1}" type="slidenum">
              <a:rPr lang="en-GB" altLang="en-US"/>
              <a:pPr>
                <a:defRPr/>
              </a:pPr>
              <a:t>‹#›</a:t>
            </a:fld>
            <a:endParaRPr lang="en-GB" altLang="en-US"/>
          </a:p>
        </p:txBody>
      </p:sp>
    </p:spTree>
    <p:extLst>
      <p:ext uri="{BB962C8B-B14F-4D97-AF65-F5344CB8AC3E}">
        <p14:creationId xmlns:p14="http://schemas.microsoft.com/office/powerpoint/2010/main" val="964680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7738" y="225425"/>
            <a:ext cx="2263775" cy="43767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03238" y="225425"/>
            <a:ext cx="6642100" cy="43767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257096-B447-5E5C-50EF-6A03B6F5BB57}"/>
              </a:ext>
            </a:extLst>
          </p:cNvPr>
          <p:cNvSpPr>
            <a:spLocks noGrp="1"/>
          </p:cNvSpPr>
          <p:nvPr>
            <p:ph type="dt" idx="10"/>
          </p:nvPr>
        </p:nvSpPr>
        <p:spPr/>
        <p:txBody>
          <a:bodyPr/>
          <a:lstStyle>
            <a:lvl1pPr>
              <a:defRPr/>
            </a:lvl1pPr>
          </a:lstStyle>
          <a:p>
            <a:pPr>
              <a:defRPr/>
            </a:pPr>
            <a:endParaRPr lang="en-GB" altLang="en-US"/>
          </a:p>
        </p:txBody>
      </p:sp>
      <p:sp>
        <p:nvSpPr>
          <p:cNvPr id="5" name="Footer Placeholder 4">
            <a:extLst>
              <a:ext uri="{FF2B5EF4-FFF2-40B4-BE49-F238E27FC236}">
                <a16:creationId xmlns:a16="http://schemas.microsoft.com/office/drawing/2014/main" id="{46422063-F1CD-3866-5792-61D30AF98490}"/>
              </a:ext>
            </a:extLst>
          </p:cNvPr>
          <p:cNvSpPr>
            <a:spLocks noGrp="1"/>
          </p:cNvSpPr>
          <p:nvPr>
            <p:ph type="ft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4DD9963A-C285-2542-90A5-BF21AB297865}"/>
              </a:ext>
            </a:extLst>
          </p:cNvPr>
          <p:cNvSpPr>
            <a:spLocks noGrp="1"/>
          </p:cNvSpPr>
          <p:nvPr>
            <p:ph type="sldNum" idx="12"/>
          </p:nvPr>
        </p:nvSpPr>
        <p:spPr/>
        <p:txBody>
          <a:bodyPr/>
          <a:lstStyle>
            <a:lvl1pPr>
              <a:defRPr smtClean="0"/>
            </a:lvl1pPr>
          </a:lstStyle>
          <a:p>
            <a:pPr>
              <a:defRPr/>
            </a:pPr>
            <a:fld id="{49CA341F-1A36-47FA-B116-B69E40373135}" type="slidenum">
              <a:rPr lang="en-GB" altLang="en-US"/>
              <a:pPr>
                <a:defRPr/>
              </a:pPr>
              <a:t>‹#›</a:t>
            </a:fld>
            <a:endParaRPr lang="en-GB" altLang="en-US"/>
          </a:p>
        </p:txBody>
      </p:sp>
    </p:spTree>
    <p:extLst>
      <p:ext uri="{BB962C8B-B14F-4D97-AF65-F5344CB8AC3E}">
        <p14:creationId xmlns:p14="http://schemas.microsoft.com/office/powerpoint/2010/main" val="3073428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225425"/>
            <a:ext cx="9058275" cy="933450"/>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BDF6F90-504B-B1CF-966C-A98509CFCF45}"/>
              </a:ext>
            </a:extLst>
          </p:cNvPr>
          <p:cNvSpPr>
            <a:spLocks noGrp="1"/>
          </p:cNvSpPr>
          <p:nvPr>
            <p:ph type="dt" idx="10"/>
          </p:nvPr>
        </p:nvSpPr>
        <p:spPr/>
        <p:txBody>
          <a:bodyPr/>
          <a:lstStyle>
            <a:lvl1pPr>
              <a:defRPr/>
            </a:lvl1pPr>
          </a:lstStyle>
          <a:p>
            <a:pPr>
              <a:defRPr/>
            </a:pPr>
            <a:endParaRPr lang="en-GB" altLang="en-US"/>
          </a:p>
        </p:txBody>
      </p:sp>
      <p:sp>
        <p:nvSpPr>
          <p:cNvPr id="4" name="Footer Placeholder 3">
            <a:extLst>
              <a:ext uri="{FF2B5EF4-FFF2-40B4-BE49-F238E27FC236}">
                <a16:creationId xmlns:a16="http://schemas.microsoft.com/office/drawing/2014/main" id="{7F389E0B-657A-C1A3-AF43-7341D7DCC900}"/>
              </a:ext>
            </a:extLst>
          </p:cNvPr>
          <p:cNvSpPr>
            <a:spLocks noGrp="1"/>
          </p:cNvSpPr>
          <p:nvPr>
            <p:ph type="ftr" idx="11"/>
          </p:nvPr>
        </p:nvSpPr>
        <p:spPr/>
        <p:txBody>
          <a:bodyPr/>
          <a:lstStyle>
            <a:lvl1pPr>
              <a:defRPr/>
            </a:lvl1pPr>
          </a:lstStyle>
          <a:p>
            <a:pPr>
              <a:defRPr/>
            </a:pPr>
            <a:endParaRPr lang="en-GB" altLang="en-US"/>
          </a:p>
        </p:txBody>
      </p:sp>
      <p:sp>
        <p:nvSpPr>
          <p:cNvPr id="5" name="Slide Number Placeholder 4">
            <a:extLst>
              <a:ext uri="{FF2B5EF4-FFF2-40B4-BE49-F238E27FC236}">
                <a16:creationId xmlns:a16="http://schemas.microsoft.com/office/drawing/2014/main" id="{AB30624F-F028-ED08-F9F3-32D024488087}"/>
              </a:ext>
            </a:extLst>
          </p:cNvPr>
          <p:cNvSpPr>
            <a:spLocks noGrp="1"/>
          </p:cNvSpPr>
          <p:nvPr>
            <p:ph type="sldNum" idx="12"/>
          </p:nvPr>
        </p:nvSpPr>
        <p:spPr/>
        <p:txBody>
          <a:bodyPr/>
          <a:lstStyle>
            <a:lvl1pPr>
              <a:defRPr smtClean="0"/>
            </a:lvl1pPr>
          </a:lstStyle>
          <a:p>
            <a:pPr>
              <a:defRPr/>
            </a:pPr>
            <a:fld id="{22317923-CA21-4272-90C0-2A0EA3E65BF5}" type="slidenum">
              <a:rPr lang="en-GB" altLang="en-US"/>
              <a:pPr>
                <a:defRPr/>
              </a:pPr>
              <a:t>‹#›</a:t>
            </a:fld>
            <a:endParaRPr lang="en-GB" altLang="en-US"/>
          </a:p>
        </p:txBody>
      </p:sp>
    </p:spTree>
    <p:extLst>
      <p:ext uri="{BB962C8B-B14F-4D97-AF65-F5344CB8AC3E}">
        <p14:creationId xmlns:p14="http://schemas.microsoft.com/office/powerpoint/2010/main" val="50749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69DF9292-8F20-0181-4457-4739E38F991E}"/>
              </a:ext>
            </a:extLst>
          </p:cNvPr>
          <p:cNvSpPr>
            <a:spLocks noGrp="1" noChangeArrowheads="1"/>
          </p:cNvSpPr>
          <p:nvPr>
            <p:ph type="title"/>
          </p:nvPr>
        </p:nvSpPr>
        <p:spPr bwMode="auto">
          <a:xfrm>
            <a:off x="503238" y="225425"/>
            <a:ext cx="9058275" cy="933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64195F53-FEB9-0F0A-5C89-66A6BFB3483C}"/>
              </a:ext>
            </a:extLst>
          </p:cNvPr>
          <p:cNvSpPr>
            <a:spLocks noGrp="1" noChangeArrowheads="1"/>
          </p:cNvSpPr>
          <p:nvPr>
            <p:ph type="body" idx="1"/>
          </p:nvPr>
        </p:nvSpPr>
        <p:spPr bwMode="auto">
          <a:xfrm>
            <a:off x="503238" y="1327150"/>
            <a:ext cx="9058275" cy="3275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
        <p:nvSpPr>
          <p:cNvPr id="2" name="Rectangle 3">
            <a:extLst>
              <a:ext uri="{FF2B5EF4-FFF2-40B4-BE49-F238E27FC236}">
                <a16:creationId xmlns:a16="http://schemas.microsoft.com/office/drawing/2014/main" id="{E1F05F1D-910E-C03C-3F39-DE57D6953E8E}"/>
              </a:ext>
            </a:extLst>
          </p:cNvPr>
          <p:cNvSpPr>
            <a:spLocks noGrp="1" noChangeArrowheads="1"/>
          </p:cNvSpPr>
          <p:nvPr>
            <p:ph type="dt"/>
          </p:nvPr>
        </p:nvSpPr>
        <p:spPr bwMode="auto">
          <a:xfrm>
            <a:off x="503238" y="5165725"/>
            <a:ext cx="2335212" cy="377825"/>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spcBef>
                <a:spcPts val="100"/>
              </a:spcBef>
              <a:spcAft>
                <a:spcPts val="100"/>
              </a:spcAft>
              <a:buClrTx/>
              <a:buSzPct val="100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pPr>
              <a:defRPr/>
            </a:pPr>
            <a:endParaRPr lang="en-GB" altLang="en-US"/>
          </a:p>
        </p:txBody>
      </p:sp>
      <p:sp>
        <p:nvSpPr>
          <p:cNvPr id="1028" name="Rectangle 4">
            <a:extLst>
              <a:ext uri="{FF2B5EF4-FFF2-40B4-BE49-F238E27FC236}">
                <a16:creationId xmlns:a16="http://schemas.microsoft.com/office/drawing/2014/main" id="{741C6A09-C09E-84E6-6C43-0DB61DD71B7B}"/>
              </a:ext>
            </a:extLst>
          </p:cNvPr>
          <p:cNvSpPr>
            <a:spLocks noGrp="1" noChangeArrowheads="1"/>
          </p:cNvSpPr>
          <p:nvPr>
            <p:ph type="ftr"/>
          </p:nvPr>
        </p:nvSpPr>
        <p:spPr bwMode="auto">
          <a:xfrm>
            <a:off x="3448050" y="5165725"/>
            <a:ext cx="3182938" cy="377825"/>
          </a:xfrm>
          <a:prstGeom prst="rect">
            <a:avLst/>
          </a:prstGeom>
          <a:noFill/>
          <a:ln>
            <a:noFill/>
          </a:ln>
          <a:effectLst/>
        </p:spPr>
        <p:txBody>
          <a:bodyPr vert="horz" wrap="square" lIns="0" tIns="0" rIns="0" bIns="0" numCol="1" anchor="t" anchorCtr="0" compatLnSpc="1">
            <a:prstTxWarp prst="textNoShape">
              <a:avLst/>
            </a:prstTxWarp>
          </a:bodyPr>
          <a:lstStyle>
            <a:lvl1pPr algn="ctr" eaLnBrk="1">
              <a:lnSpc>
                <a:spcPct val="93000"/>
              </a:lnSpc>
              <a:spcBef>
                <a:spcPts val="100"/>
              </a:spcBef>
              <a:spcAft>
                <a:spcPts val="100"/>
              </a:spcAft>
              <a:buClrTx/>
              <a:buSzPct val="100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pPr>
              <a:defRPr/>
            </a:pPr>
            <a:endParaRPr lang="en-GB" altLang="en-US"/>
          </a:p>
        </p:txBody>
      </p:sp>
      <p:sp>
        <p:nvSpPr>
          <p:cNvPr id="1029" name="Rectangle 5">
            <a:extLst>
              <a:ext uri="{FF2B5EF4-FFF2-40B4-BE49-F238E27FC236}">
                <a16:creationId xmlns:a16="http://schemas.microsoft.com/office/drawing/2014/main" id="{933E623D-7CD0-A85F-D817-51904C3508D2}"/>
              </a:ext>
            </a:extLst>
          </p:cNvPr>
          <p:cNvSpPr>
            <a:spLocks noGrp="1" noChangeArrowheads="1"/>
          </p:cNvSpPr>
          <p:nvPr>
            <p:ph type="sldNum"/>
          </p:nvPr>
        </p:nvSpPr>
        <p:spPr bwMode="auto">
          <a:xfrm>
            <a:off x="7227888" y="5165725"/>
            <a:ext cx="2335212" cy="377825"/>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3000"/>
              </a:lnSpc>
              <a:spcBef>
                <a:spcPts val="100"/>
              </a:spcBef>
              <a:spcAft>
                <a:spcPts val="100"/>
              </a:spcAft>
              <a:buClrTx/>
              <a:buSzPct val="100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smtClean="0">
                <a:solidFill>
                  <a:srgbClr val="000000"/>
                </a:solidFill>
                <a:latin typeface="Times New Roman" panose="02020603050405020304" pitchFamily="18" charset="0"/>
                <a:cs typeface="Segoe UI" panose="020B0502040204020203" pitchFamily="34" charset="0"/>
              </a:defRPr>
            </a:lvl1pPr>
          </a:lstStyle>
          <a:p>
            <a:pPr>
              <a:defRPr/>
            </a:pPr>
            <a:fld id="{E31867B0-B51D-414E-A5C2-55CAFB198F6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449263" rtl="0" eaLnBrk="0" fontAlgn="base" hangingPunct="0">
        <a:lnSpc>
          <a:spcPct val="93000"/>
        </a:lnSpc>
        <a:spcBef>
          <a:spcPts val="100"/>
        </a:spcBef>
        <a:spcAft>
          <a:spcPts val="10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algn="ctr" defTabSz="449263" rtl="0" eaLnBrk="0" fontAlgn="base" hangingPunct="0">
        <a:lnSpc>
          <a:spcPct val="93000"/>
        </a:lnSpc>
        <a:spcBef>
          <a:spcPts val="100"/>
        </a:spcBef>
        <a:spcAft>
          <a:spcPts val="10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algn="ctr" defTabSz="449263" rtl="0" eaLnBrk="0" fontAlgn="base" hangingPunct="0">
        <a:lnSpc>
          <a:spcPct val="93000"/>
        </a:lnSpc>
        <a:spcBef>
          <a:spcPts val="100"/>
        </a:spcBef>
        <a:spcAft>
          <a:spcPts val="10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algn="ctr" defTabSz="449263" rtl="0" eaLnBrk="0" fontAlgn="base" hangingPunct="0">
        <a:lnSpc>
          <a:spcPct val="93000"/>
        </a:lnSpc>
        <a:spcBef>
          <a:spcPts val="100"/>
        </a:spcBef>
        <a:spcAft>
          <a:spcPts val="10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algn="ctr" defTabSz="449263" rtl="0" eaLnBrk="0" fontAlgn="base" hangingPunct="0">
        <a:lnSpc>
          <a:spcPct val="93000"/>
        </a:lnSpc>
        <a:spcBef>
          <a:spcPts val="100"/>
        </a:spcBef>
        <a:spcAft>
          <a:spcPts val="10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49263" rtl="0" fontAlgn="base" hangingPunct="0">
        <a:lnSpc>
          <a:spcPct val="93000"/>
        </a:lnSpc>
        <a:spcBef>
          <a:spcPts val="100"/>
        </a:spcBef>
        <a:spcAft>
          <a:spcPts val="10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49263" rtl="0" fontAlgn="base" hangingPunct="0">
        <a:lnSpc>
          <a:spcPct val="93000"/>
        </a:lnSpc>
        <a:spcBef>
          <a:spcPts val="100"/>
        </a:spcBef>
        <a:spcAft>
          <a:spcPts val="10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49263" rtl="0" fontAlgn="base" hangingPunct="0">
        <a:lnSpc>
          <a:spcPct val="93000"/>
        </a:lnSpc>
        <a:spcBef>
          <a:spcPts val="100"/>
        </a:spcBef>
        <a:spcAft>
          <a:spcPts val="10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49263" rtl="0" fontAlgn="base" hangingPunct="0">
        <a:lnSpc>
          <a:spcPct val="93000"/>
        </a:lnSpc>
        <a:spcBef>
          <a:spcPts val="100"/>
        </a:spcBef>
        <a:spcAft>
          <a:spcPts val="10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49263" rtl="0" eaLnBrk="0" fontAlgn="base" hangingPunct="0">
        <a:lnSpc>
          <a:spcPct val="93000"/>
        </a:lnSpc>
        <a:spcBef>
          <a:spcPts val="1513"/>
        </a:spcBef>
        <a:spcAft>
          <a:spcPts val="10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lnSpc>
          <a:spcPct val="93000"/>
        </a:lnSpc>
        <a:spcBef>
          <a:spcPts val="1225"/>
        </a:spcBef>
        <a:spcAft>
          <a:spcPts val="100"/>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lnSpc>
          <a:spcPct val="93000"/>
        </a:lnSpc>
        <a:spcBef>
          <a:spcPts val="950"/>
        </a:spcBef>
        <a:spcAft>
          <a:spcPts val="10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lnSpc>
          <a:spcPct val="93000"/>
        </a:lnSpc>
        <a:spcBef>
          <a:spcPts val="663"/>
        </a:spcBef>
        <a:spcAft>
          <a:spcPts val="10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lnSpc>
          <a:spcPct val="93000"/>
        </a:lnSpc>
        <a:spcBef>
          <a:spcPts val="375"/>
        </a:spcBef>
        <a:spcAft>
          <a:spcPts val="10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66C86064-A9F7-AF60-0F22-5E1024CFCB95}"/>
              </a:ext>
            </a:extLst>
          </p:cNvPr>
          <p:cNvSpPr>
            <a:spLocks noGrp="1" noChangeArrowheads="1"/>
          </p:cNvSpPr>
          <p:nvPr>
            <p:ph type="title"/>
          </p:nvPr>
        </p:nvSpPr>
        <p:spPr>
          <a:xfrm>
            <a:off x="503238" y="225425"/>
            <a:ext cx="9070975" cy="94615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a:cs typeface="DejaVu Sans" charset="0"/>
              </a:rPr>
              <a:t>Malham Diary 2024</a:t>
            </a:r>
          </a:p>
        </p:txBody>
      </p:sp>
      <p:pic>
        <p:nvPicPr>
          <p:cNvPr id="15363" name="Picture 2">
            <a:extLst>
              <a:ext uri="{FF2B5EF4-FFF2-40B4-BE49-F238E27FC236}">
                <a16:creationId xmlns:a16="http://schemas.microsoft.com/office/drawing/2014/main" id="{539F9BD1-142E-7234-1595-4614C4AF95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88" y="1439863"/>
            <a:ext cx="3838575" cy="30607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4" name="Picture 3">
            <a:extLst>
              <a:ext uri="{FF2B5EF4-FFF2-40B4-BE49-F238E27FC236}">
                <a16:creationId xmlns:a16="http://schemas.microsoft.com/office/drawing/2014/main" id="{D95E07A3-D183-A916-F922-B7FEBC81E6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838" y="1439863"/>
            <a:ext cx="2238375" cy="2984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5" name="Picture 4">
            <a:extLst>
              <a:ext uri="{FF2B5EF4-FFF2-40B4-BE49-F238E27FC236}">
                <a16:creationId xmlns:a16="http://schemas.microsoft.com/office/drawing/2014/main" id="{F5F11273-6D58-622F-D279-884B1A3DD9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3138" y="1439863"/>
            <a:ext cx="2236787" cy="29829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BECF4A66-1241-92EF-A710-BE37C3F65BFD}"/>
              </a:ext>
            </a:extLst>
          </p:cNvPr>
          <p:cNvSpPr>
            <a:spLocks noGrp="1" noChangeArrowheads="1"/>
          </p:cNvSpPr>
          <p:nvPr>
            <p:ph type="title"/>
          </p:nvPr>
        </p:nvSpPr>
        <p:spPr>
          <a:xfrm>
            <a:off x="503238" y="120650"/>
            <a:ext cx="9070975" cy="779463"/>
          </a:xfrm>
        </p:spPr>
        <p:txBody>
          <a:bodyPr tIns="320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3600"/>
              <a:t>January</a:t>
            </a:r>
          </a:p>
        </p:txBody>
      </p:sp>
      <p:sp>
        <p:nvSpPr>
          <p:cNvPr id="4098" name="Text Box 2">
            <a:extLst>
              <a:ext uri="{FF2B5EF4-FFF2-40B4-BE49-F238E27FC236}">
                <a16:creationId xmlns:a16="http://schemas.microsoft.com/office/drawing/2014/main" id="{345B1B58-FDEB-5103-BA32-7A4A93E56DDA}"/>
              </a:ext>
            </a:extLst>
          </p:cNvPr>
          <p:cNvSpPr txBox="1">
            <a:spLocks noChangeArrowheads="1"/>
          </p:cNvSpPr>
          <p:nvPr/>
        </p:nvSpPr>
        <p:spPr bwMode="auto">
          <a:xfrm>
            <a:off x="349250" y="860425"/>
            <a:ext cx="9359900" cy="5795963"/>
          </a:xfrm>
          <a:prstGeom prst="rect">
            <a:avLst/>
          </a:prstGeom>
          <a:noFill/>
          <a:ln>
            <a:noFill/>
          </a:ln>
          <a:effectLst/>
        </p:spPr>
        <p:txBody>
          <a:bodyPr lIns="90000" tIns="60840" rIns="90000" bIns="45000"/>
          <a:lstStyle>
            <a:lvl1pP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1pPr>
            <a:lvl2pP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2pPr>
            <a:lvl3pP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3pPr>
            <a:lvl4pP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4pPr>
            <a:lvl5pP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rgbClr val="000000"/>
                </a:solidFill>
                <a:latin typeface="Arial" panose="020B0604020202020204" pitchFamily="34" charset="0"/>
                <a:ea typeface="Microsoft YaHei" panose="020B0503020204020204" pitchFamily="34" charset="-122"/>
              </a:defRPr>
            </a:lvl9pPr>
          </a:lstStyle>
          <a:p>
            <a:pPr marL="285750" indent="-285750" eaLnBrk="1">
              <a:lnSpc>
                <a:spcPct val="93000"/>
              </a:lnSpc>
              <a:spcBef>
                <a:spcPts val="600"/>
              </a:spcBef>
              <a:spcAft>
                <a:spcPts val="88"/>
              </a:spcAft>
              <a:buSzPct val="100000"/>
              <a:buFont typeface="Arial" panose="020B0604020202020204" pitchFamily="34" charset="0"/>
              <a:buChar char="•"/>
              <a:defRPr/>
            </a:pPr>
            <a:r>
              <a:rPr lang="en-GB" altLang="en-US" dirty="0"/>
              <a:t>Crisis on the second weekend with sunny, dry weather bringing a large number of visitors after an extremely wet week. With car park fields unable to open, we were back to many cars parked on double-yellow lines causing congestion and blatantly illegal.</a:t>
            </a:r>
          </a:p>
          <a:p>
            <a:pPr marL="285750" indent="-285750" eaLnBrk="1">
              <a:lnSpc>
                <a:spcPct val="93000"/>
              </a:lnSpc>
              <a:spcBef>
                <a:spcPts val="600"/>
              </a:spcBef>
              <a:spcAft>
                <a:spcPts val="88"/>
              </a:spcAft>
              <a:buSzPct val="100000"/>
              <a:buFont typeface="Arial" panose="020B0604020202020204" pitchFamily="34" charset="0"/>
              <a:buChar char="•"/>
              <a:defRPr/>
            </a:pPr>
            <a:r>
              <a:rPr lang="en-GB" altLang="en-US" dirty="0"/>
              <a:t>Very cold third week of January, 10cm of snow on Tuesday nearly cut off the village; below freezing at midday, hit -9.9 C on Wednesday night, gritters couldn’t clear the road. Followed by the 9</a:t>
            </a:r>
            <a:r>
              <a:rPr lang="en-GB" altLang="en-US" baseline="33000" dirty="0"/>
              <a:t>th</a:t>
            </a:r>
            <a:r>
              <a:rPr lang="en-GB" altLang="en-US" dirty="0"/>
              <a:t> named storm (Isha) with wind gusts scheduled at 62mph. Many days until Settle road open to normal cars. No bin collection, primary school shut one day.</a:t>
            </a:r>
          </a:p>
          <a:p>
            <a:pPr marL="285750" indent="-285750" eaLnBrk="1">
              <a:lnSpc>
                <a:spcPct val="93000"/>
              </a:lnSpc>
              <a:spcBef>
                <a:spcPts val="600"/>
              </a:spcBef>
              <a:spcAft>
                <a:spcPts val="88"/>
              </a:spcAft>
              <a:buSzPct val="100000"/>
              <a:buFont typeface="Arial" panose="020B0604020202020204" pitchFamily="34" charset="0"/>
              <a:buChar char="•"/>
              <a:defRPr/>
            </a:pPr>
            <a:r>
              <a:rPr lang="en-GB" altLang="en-US" dirty="0"/>
              <a:t>A number of large ash trees suffering from ash-dieback were felled in the plantation opposite the Buck Inn. Wild swimmers swam every day to raise money for Crisis charity.</a:t>
            </a:r>
          </a:p>
          <a:p>
            <a:pPr marL="285750" indent="-285750" eaLnBrk="1">
              <a:lnSpc>
                <a:spcPct val="93000"/>
              </a:lnSpc>
              <a:spcBef>
                <a:spcPts val="600"/>
              </a:spcBef>
              <a:spcAft>
                <a:spcPts val="88"/>
              </a:spcAft>
              <a:buSzPct val="100000"/>
              <a:buFont typeface="Arial" panose="020B0604020202020204" pitchFamily="34" charset="0"/>
              <a:buChar char="•"/>
              <a:defRPr/>
            </a:pPr>
            <a:r>
              <a:rPr lang="en-GB" altLang="en-US" dirty="0"/>
              <a:t>Spine race runners came through day and night running the Pennine Way.</a:t>
            </a:r>
          </a:p>
          <a:p>
            <a:pPr marL="285750" indent="-285750" eaLnBrk="1">
              <a:lnSpc>
                <a:spcPct val="93000"/>
              </a:lnSpc>
              <a:spcBef>
                <a:spcPts val="600"/>
              </a:spcBef>
              <a:spcAft>
                <a:spcPts val="88"/>
              </a:spcAft>
              <a:buSzPct val="100000"/>
              <a:buFont typeface="Arial" panose="020B0604020202020204" pitchFamily="34" charset="0"/>
              <a:buChar char="•"/>
              <a:defRPr/>
            </a:pPr>
            <a:r>
              <a:rPr lang="en-GB" altLang="en-US" dirty="0"/>
              <a:t>Newspaper deliveries ceased being delivered up the dale from Hellifield to the shop due to contract problems. Many people very upset not to be able to get a daily paper. </a:t>
            </a:r>
          </a:p>
          <a:p>
            <a:pPr marL="285750" indent="-285750" eaLnBrk="1">
              <a:lnSpc>
                <a:spcPct val="93000"/>
              </a:lnSpc>
              <a:spcBef>
                <a:spcPts val="600"/>
              </a:spcBef>
              <a:spcAft>
                <a:spcPts val="88"/>
              </a:spcAft>
              <a:buSzPct val="100000"/>
              <a:buFont typeface="Arial" panose="020B0604020202020204" pitchFamily="34" charset="0"/>
              <a:buChar char="•"/>
              <a:defRPr/>
            </a:pPr>
            <a:r>
              <a:rPr lang="en-GB" altLang="en-US" dirty="0"/>
              <a:t>Problems with water supply, small power cuts and internet connections down  for various reasons.</a:t>
            </a:r>
          </a:p>
          <a:p>
            <a:pPr eaLnBrk="1">
              <a:lnSpc>
                <a:spcPct val="93000"/>
              </a:lnSpc>
              <a:spcBef>
                <a:spcPts val="1513"/>
              </a:spcBef>
              <a:spcAft>
                <a:spcPts val="100"/>
              </a:spcAft>
              <a:buSzPct val="100000"/>
              <a:defRPr/>
            </a:pPr>
            <a:endParaRPr lang="en-GB" altLang="en-US" dirty="0"/>
          </a:p>
          <a:p>
            <a:pPr eaLnBrk="1">
              <a:lnSpc>
                <a:spcPct val="93000"/>
              </a:lnSpc>
              <a:spcBef>
                <a:spcPts val="1513"/>
              </a:spcBef>
              <a:spcAft>
                <a:spcPts val="100"/>
              </a:spcAft>
              <a:buSzPct val="100000"/>
              <a:defRPr/>
            </a:pPr>
            <a:endParaRPr lang="en-GB" altLang="en-US" dirty="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0E3BC7AE-4F89-5E93-178E-30B797536486}"/>
              </a:ext>
            </a:extLst>
          </p:cNvPr>
          <p:cNvSpPr>
            <a:spLocks noGrp="1" noChangeArrowheads="1"/>
          </p:cNvSpPr>
          <p:nvPr>
            <p:ph type="title"/>
          </p:nvPr>
        </p:nvSpPr>
        <p:spPr/>
        <p:txBody>
          <a:bodyPr/>
          <a:lstStyle/>
          <a:p>
            <a:pPr eaLnBrk="1"/>
            <a:r>
              <a:rPr lang="en-GB" altLang="en-US" sz="2400"/>
              <a:t>Wild swimmers braving the cold for “CRISIS” throughout January.</a:t>
            </a:r>
          </a:p>
        </p:txBody>
      </p:sp>
      <p:pic>
        <p:nvPicPr>
          <p:cNvPr id="19459" name="Picture 2">
            <a:extLst>
              <a:ext uri="{FF2B5EF4-FFF2-40B4-BE49-F238E27FC236}">
                <a16:creationId xmlns:a16="http://schemas.microsoft.com/office/drawing/2014/main" id="{B5D70716-B0CA-9FC5-EDEB-6C6B2CA5F2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1038" y="1484313"/>
            <a:ext cx="3489325" cy="349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3">
            <a:extLst>
              <a:ext uri="{FF2B5EF4-FFF2-40B4-BE49-F238E27FC236}">
                <a16:creationId xmlns:a16="http://schemas.microsoft.com/office/drawing/2014/main" id="{EA7A7B77-A6F5-B4CB-E2B4-B8887336D9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63" y="1484313"/>
            <a:ext cx="3489325" cy="349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2C053F69-D47E-7E7B-3230-78BD87C18311}"/>
              </a:ext>
            </a:extLst>
          </p:cNvPr>
          <p:cNvSpPr>
            <a:spLocks noGrp="1" noChangeArrowheads="1"/>
          </p:cNvSpPr>
          <p:nvPr>
            <p:ph type="title"/>
          </p:nvPr>
        </p:nvSpPr>
        <p:spPr>
          <a:xfrm>
            <a:off x="503238" y="225425"/>
            <a:ext cx="9070975" cy="94615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a:t>February</a:t>
            </a:r>
          </a:p>
        </p:txBody>
      </p:sp>
      <p:sp>
        <p:nvSpPr>
          <p:cNvPr id="20483" name="Rectangle 2">
            <a:extLst>
              <a:ext uri="{FF2B5EF4-FFF2-40B4-BE49-F238E27FC236}">
                <a16:creationId xmlns:a16="http://schemas.microsoft.com/office/drawing/2014/main" id="{CE5DC17E-D2D1-B1F3-324C-5896E0445D9A}"/>
              </a:ext>
            </a:extLst>
          </p:cNvPr>
          <p:cNvSpPr>
            <a:spLocks noGrp="1" noChangeArrowheads="1"/>
          </p:cNvSpPr>
          <p:nvPr>
            <p:ph type="body" idx="1"/>
          </p:nvPr>
        </p:nvSpPr>
        <p:spPr>
          <a:xfrm>
            <a:off x="503238" y="1327150"/>
            <a:ext cx="6624637" cy="3287713"/>
          </a:xfrm>
        </p:spPr>
        <p:txBody>
          <a:bodyPr/>
          <a:lstStyle/>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000"/>
              <a:t>Wet, wet, wet was February, with well above average temperatures but one light snowfall at village level and plenty of visitors through half-term week and any reasonable weekend day.</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000"/>
              <a:t>The road closure for drainage work on the Malham Brow road was posted by Highways but amidst much local objection to a full road closure was postponed.</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000"/>
              <a:t>Curlews returned mid month with plenty heard and seen. (By December when statistics were processed the curlew population was found to be stable and possibly slightly increasing)</a:t>
            </a:r>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2000"/>
          </a:p>
        </p:txBody>
      </p:sp>
      <p:pic>
        <p:nvPicPr>
          <p:cNvPr id="20484" name="Picture 3">
            <a:extLst>
              <a:ext uri="{FF2B5EF4-FFF2-40B4-BE49-F238E27FC236}">
                <a16:creationId xmlns:a16="http://schemas.microsoft.com/office/drawing/2014/main" id="{3A3B45B5-55EA-C8D1-2C6F-383370239F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900" y="1466850"/>
            <a:ext cx="2463800" cy="328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4">
            <a:extLst>
              <a:ext uri="{FF2B5EF4-FFF2-40B4-BE49-F238E27FC236}">
                <a16:creationId xmlns:a16="http://schemas.microsoft.com/office/drawing/2014/main" id="{61612F83-1BCA-2782-8F4C-0872DF95B5CA}"/>
              </a:ext>
            </a:extLst>
          </p:cNvPr>
          <p:cNvSpPr txBox="1">
            <a:spLocks noChangeArrowheads="1"/>
          </p:cNvSpPr>
          <p:nvPr/>
        </p:nvSpPr>
        <p:spPr bwMode="auto">
          <a:xfrm>
            <a:off x="7064375" y="4770438"/>
            <a:ext cx="27368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spcBef>
                <a:spcPts val="100"/>
              </a:spcBef>
              <a:spcAft>
                <a:spcPts val="100"/>
              </a:spcAft>
              <a:buClr>
                <a:srgbClr val="000000"/>
              </a:buClr>
              <a:buSzPct val="100000"/>
              <a:buFont typeface="Times New Roman" panose="02020603050405020304" pitchFamily="18" charset="0"/>
              <a:buNone/>
            </a:pPr>
            <a:r>
              <a:rPr lang="en-GB" altLang="en-US" sz="1400">
                <a:solidFill>
                  <a:schemeClr val="tx1"/>
                </a:solidFill>
              </a:rPr>
              <a:t>Curlew pictures by local children</a:t>
            </a:r>
            <a:endParaRPr lang="en-GB" altLang="en-US" sz="140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1E7F6850-63AF-9745-8977-C1AC78F5C043}"/>
              </a:ext>
            </a:extLst>
          </p:cNvPr>
          <p:cNvSpPr>
            <a:spLocks noGrp="1" noChangeArrowheads="1"/>
          </p:cNvSpPr>
          <p:nvPr>
            <p:ph type="title"/>
          </p:nvPr>
        </p:nvSpPr>
        <p:spPr>
          <a:xfrm>
            <a:off x="503238" y="225425"/>
            <a:ext cx="9070975" cy="741363"/>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3200"/>
              <a:t>March</a:t>
            </a:r>
          </a:p>
        </p:txBody>
      </p:sp>
      <p:sp>
        <p:nvSpPr>
          <p:cNvPr id="22531" name="Rectangle 2">
            <a:extLst>
              <a:ext uri="{FF2B5EF4-FFF2-40B4-BE49-F238E27FC236}">
                <a16:creationId xmlns:a16="http://schemas.microsoft.com/office/drawing/2014/main" id="{C74D3DC2-206B-87D4-95E6-AE50F5144A51}"/>
              </a:ext>
            </a:extLst>
          </p:cNvPr>
          <p:cNvSpPr>
            <a:spLocks noGrp="1" noChangeArrowheads="1"/>
          </p:cNvSpPr>
          <p:nvPr>
            <p:ph type="body" idx="1"/>
          </p:nvPr>
        </p:nvSpPr>
        <p:spPr>
          <a:xfrm>
            <a:off x="360363" y="966788"/>
            <a:ext cx="6943725" cy="3173412"/>
          </a:xfrm>
        </p:spPr>
        <p:txBody>
          <a:bodyPr/>
          <a:lstStyle/>
          <a:p>
            <a:pPr eaLnBrk="1">
              <a:spcBef>
                <a:spcPts val="363"/>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March did indeed see the road closed for most of a week (9:15 – 3:00 pm) into the village whilst essential drainage work was done on the brow to stop water and ice surface problems. Residents, visitors and hospitality workers had to park their cars near the school and walk down, then retrieve cars late afternoon. </a:t>
            </a:r>
          </a:p>
          <a:p>
            <a:pPr eaLnBrk="1">
              <a:spcBef>
                <a:spcPts val="363"/>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The traffic calming chicane was also finally completed on a permanent basis at the southern entrance to the village, but with traffic lights. End of a very long saga!</a:t>
            </a:r>
          </a:p>
          <a:p>
            <a:pPr eaLnBrk="1">
              <a:spcBef>
                <a:spcPts val="363"/>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On one sunny Saturday, with fields totally waterlogged preventing car parking, the village became partially cut off due to so many cars parked between the school and brow. People were queued for around an hour, no chance for emergency vehicle access.</a:t>
            </a:r>
          </a:p>
          <a:p>
            <a:pPr eaLnBrk="1">
              <a:spcBef>
                <a:spcPts val="363"/>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More disabled access gates fitted on the footpath to Janet’s Foss.</a:t>
            </a:r>
          </a:p>
          <a:p>
            <a:pPr eaLnBrk="1">
              <a:spcBef>
                <a:spcPts val="363"/>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Pop-up cafe at village hall to raise funds for St Michaels church.</a:t>
            </a:r>
          </a:p>
        </p:txBody>
      </p:sp>
      <p:pic>
        <p:nvPicPr>
          <p:cNvPr id="22532" name="Picture 3">
            <a:extLst>
              <a:ext uri="{FF2B5EF4-FFF2-40B4-BE49-F238E27FC236}">
                <a16:creationId xmlns:a16="http://schemas.microsoft.com/office/drawing/2014/main" id="{67F9B464-5A46-670B-2A17-4CE4B1198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8238" y="1611313"/>
            <a:ext cx="2270125" cy="30241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B565E498-FCBD-4C26-47F6-558787B6909B}"/>
              </a:ext>
            </a:extLst>
          </p:cNvPr>
          <p:cNvSpPr>
            <a:spLocks noGrp="1" noChangeArrowheads="1"/>
          </p:cNvSpPr>
          <p:nvPr>
            <p:ph type="title"/>
          </p:nvPr>
        </p:nvSpPr>
        <p:spPr>
          <a:xfrm>
            <a:off x="503238" y="225425"/>
            <a:ext cx="9070975" cy="94615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a:t>April</a:t>
            </a:r>
          </a:p>
        </p:txBody>
      </p:sp>
      <p:sp>
        <p:nvSpPr>
          <p:cNvPr id="24579" name="Rectangle 2">
            <a:extLst>
              <a:ext uri="{FF2B5EF4-FFF2-40B4-BE49-F238E27FC236}">
                <a16:creationId xmlns:a16="http://schemas.microsoft.com/office/drawing/2014/main" id="{1334B67B-029F-A639-6CE5-4368B71E9575}"/>
              </a:ext>
            </a:extLst>
          </p:cNvPr>
          <p:cNvSpPr>
            <a:spLocks noGrp="1" noChangeArrowheads="1"/>
          </p:cNvSpPr>
          <p:nvPr>
            <p:ph type="body" idx="1"/>
          </p:nvPr>
        </p:nvSpPr>
        <p:spPr>
          <a:xfrm>
            <a:off x="503238" y="1327150"/>
            <a:ext cx="9070975" cy="3287713"/>
          </a:xfrm>
        </p:spPr>
        <p:txBody>
          <a:bodyPr/>
          <a:lstStyle/>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Malham Women’s Institute ran a pop-up cafe in the village hall on the first of the month, to raise funds for the WI.</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Malhamdale Environmental Group (MEG) ran a special event about sustainable foods and other products from local sources, hosted by Chris Wildman, focussing on goods in his Airton Farm Shop. A few hours at the Windy Pike tree nursery to build tree sapling grow boxes in partnership with Yorkshire Dales Millenium Trust.</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Problems of waterlogged fields persist with parking problems for visitors once the National Park car park quickly fills up on weekends.</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50978352-A453-1778-9879-262F1F15D6CD}"/>
              </a:ext>
            </a:extLst>
          </p:cNvPr>
          <p:cNvSpPr>
            <a:spLocks noGrp="1" noChangeArrowheads="1"/>
          </p:cNvSpPr>
          <p:nvPr>
            <p:ph type="title"/>
          </p:nvPr>
        </p:nvSpPr>
        <p:spPr/>
        <p:txBody>
          <a:bodyPr/>
          <a:lstStyle/>
          <a:p>
            <a:pPr eaLnBrk="1"/>
            <a:r>
              <a:rPr lang="en-GB" altLang="en-US" sz="3600"/>
              <a:t>More Environmental Group events</a:t>
            </a:r>
          </a:p>
        </p:txBody>
      </p:sp>
      <p:pic>
        <p:nvPicPr>
          <p:cNvPr id="26627" name="Picture 2">
            <a:extLst>
              <a:ext uri="{FF2B5EF4-FFF2-40B4-BE49-F238E27FC236}">
                <a16:creationId xmlns:a16="http://schemas.microsoft.com/office/drawing/2014/main" id="{388EF7BE-F52C-D523-0292-08125DE15D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6850" y="1128713"/>
            <a:ext cx="3114675" cy="415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3">
            <a:extLst>
              <a:ext uri="{FF2B5EF4-FFF2-40B4-BE49-F238E27FC236}">
                <a16:creationId xmlns:a16="http://schemas.microsoft.com/office/drawing/2014/main" id="{7C97CD00-5967-DC2C-BCDA-99478D41B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75" y="1023938"/>
            <a:ext cx="32035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a:extLst>
              <a:ext uri="{FF2B5EF4-FFF2-40B4-BE49-F238E27FC236}">
                <a16:creationId xmlns:a16="http://schemas.microsoft.com/office/drawing/2014/main" id="{A0B7AB34-0A14-1F75-5F1B-B70E9DD3D7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1755775"/>
            <a:ext cx="2360613" cy="322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EED1F948-5632-7359-AF41-0214214BBFF1}"/>
              </a:ext>
            </a:extLst>
          </p:cNvPr>
          <p:cNvSpPr>
            <a:spLocks noGrp="1" noChangeArrowheads="1"/>
          </p:cNvSpPr>
          <p:nvPr>
            <p:ph type="title"/>
          </p:nvPr>
        </p:nvSpPr>
        <p:spPr>
          <a:xfrm>
            <a:off x="503238" y="225425"/>
            <a:ext cx="9070975" cy="674688"/>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3600"/>
              <a:t>May</a:t>
            </a:r>
          </a:p>
        </p:txBody>
      </p:sp>
      <p:sp>
        <p:nvSpPr>
          <p:cNvPr id="27651" name="Rectangle 2">
            <a:extLst>
              <a:ext uri="{FF2B5EF4-FFF2-40B4-BE49-F238E27FC236}">
                <a16:creationId xmlns:a16="http://schemas.microsoft.com/office/drawing/2014/main" id="{C54C062D-5182-1749-C9C8-0566932709E1}"/>
              </a:ext>
            </a:extLst>
          </p:cNvPr>
          <p:cNvSpPr>
            <a:spLocks noGrp="1" noChangeArrowheads="1"/>
          </p:cNvSpPr>
          <p:nvPr>
            <p:ph type="body" idx="1"/>
          </p:nvPr>
        </p:nvSpPr>
        <p:spPr>
          <a:xfrm>
            <a:off x="503238" y="900113"/>
            <a:ext cx="6842125" cy="3714750"/>
          </a:xfrm>
        </p:spPr>
        <p:txBody>
          <a:bodyPr/>
          <a:lstStyle/>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100"/>
              <a:t>Last appearance of a Malham Safari animal on the triangle roundabout. The dodo to symbolise the extinction of the Safari initiative.</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100"/>
              <a:t>Late May bank holiday saw the start of a Safari replacement, the Malham community fundraising initiative. This was a duck race from Lister’s bridge to the stepping stones with just local people buying tickets; followed by evening picnic on The Green.</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100"/>
              <a:t>8</a:t>
            </a:r>
            <a:r>
              <a:rPr lang="en-GB" altLang="en-US" sz="2100" baseline="33000"/>
              <a:t>th</a:t>
            </a:r>
            <a:r>
              <a:rPr lang="en-GB" altLang="en-US" sz="2100"/>
              <a:t> of May saw first swifts in the village, the 10</a:t>
            </a:r>
            <a:r>
              <a:rPr lang="en-GB" altLang="en-US" sz="2100" baseline="33000"/>
              <a:t>th</a:t>
            </a:r>
            <a:r>
              <a:rPr lang="en-GB" altLang="en-US" sz="2100"/>
              <a:t> saw a fantastic display of Northern Lights seen by many through the night.</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100"/>
              <a:t>Sheep escaping frequently into the village from nearby fields, even going to the shop! </a:t>
            </a:r>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2100"/>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2100"/>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2100"/>
          </a:p>
        </p:txBody>
      </p:sp>
      <p:pic>
        <p:nvPicPr>
          <p:cNvPr id="27652" name="Picture 3">
            <a:extLst>
              <a:ext uri="{FF2B5EF4-FFF2-40B4-BE49-F238E27FC236}">
                <a16:creationId xmlns:a16="http://schemas.microsoft.com/office/drawing/2014/main" id="{6EA32AC2-FFD7-6852-6F1E-3DA0621802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0600" y="1706563"/>
            <a:ext cx="2595563"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4">
            <a:extLst>
              <a:ext uri="{FF2B5EF4-FFF2-40B4-BE49-F238E27FC236}">
                <a16:creationId xmlns:a16="http://schemas.microsoft.com/office/drawing/2014/main" id="{F45FF243-D8D2-06DC-4BCD-34C46B558EA6}"/>
              </a:ext>
            </a:extLst>
          </p:cNvPr>
          <p:cNvSpPr txBox="1">
            <a:spLocks noChangeArrowheads="1"/>
          </p:cNvSpPr>
          <p:nvPr/>
        </p:nvSpPr>
        <p:spPr bwMode="auto">
          <a:xfrm>
            <a:off x="7340600" y="1384300"/>
            <a:ext cx="266382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spcBef>
                <a:spcPts val="100"/>
              </a:spcBef>
              <a:spcAft>
                <a:spcPts val="100"/>
              </a:spcAft>
              <a:buClr>
                <a:srgbClr val="000000"/>
              </a:buClr>
              <a:buSzPct val="100000"/>
              <a:buFont typeface="Times New Roman" panose="02020603050405020304" pitchFamily="18" charset="0"/>
              <a:buNone/>
            </a:pPr>
            <a:r>
              <a:rPr lang="en-GB" altLang="en-US" sz="1600">
                <a:solidFill>
                  <a:schemeClr val="tx1"/>
                </a:solidFill>
              </a:rPr>
              <a:t>  </a:t>
            </a:r>
            <a:r>
              <a:rPr lang="en-GB" altLang="en-US" sz="1400">
                <a:solidFill>
                  <a:schemeClr val="tx1"/>
                </a:solidFill>
              </a:rPr>
              <a:t>Sheep visiting the school.</a:t>
            </a:r>
            <a:endParaRPr lang="en-GB" altLang="en-US" sz="140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00FE6908-FCEF-8D54-102A-160CB37AF677}"/>
              </a:ext>
            </a:extLst>
          </p:cNvPr>
          <p:cNvSpPr>
            <a:spLocks noGrp="1" noChangeArrowheads="1"/>
          </p:cNvSpPr>
          <p:nvPr>
            <p:ph type="title"/>
          </p:nvPr>
        </p:nvSpPr>
        <p:spPr>
          <a:xfrm>
            <a:off x="503238" y="268288"/>
            <a:ext cx="9070975" cy="631825"/>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3200"/>
              <a:t>June</a:t>
            </a:r>
          </a:p>
        </p:txBody>
      </p:sp>
      <p:sp>
        <p:nvSpPr>
          <p:cNvPr id="9218" name="Rectangle 2">
            <a:extLst>
              <a:ext uri="{FF2B5EF4-FFF2-40B4-BE49-F238E27FC236}">
                <a16:creationId xmlns:a16="http://schemas.microsoft.com/office/drawing/2014/main" id="{643AB871-0340-F210-1265-B939AEE06547}"/>
              </a:ext>
            </a:extLst>
          </p:cNvPr>
          <p:cNvSpPr>
            <a:spLocks noGrp="1" noChangeArrowheads="1"/>
          </p:cNvSpPr>
          <p:nvPr>
            <p:ph type="body" idx="1"/>
          </p:nvPr>
        </p:nvSpPr>
        <p:spPr>
          <a:xfrm>
            <a:off x="360363" y="900113"/>
            <a:ext cx="9213850" cy="3600450"/>
          </a:xfrm>
        </p:spPr>
        <p:txBody>
          <a:bodyPr/>
          <a:lstStyle/>
          <a:p>
            <a:pPr marL="684213" eaLnBrk="1">
              <a:spcBef>
                <a:spcPts val="638"/>
              </a:spcBef>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pPr>
            <a:r>
              <a:rPr lang="en-GB" altLang="en-US" sz="2000" dirty="0"/>
              <a:t>Macmillan Mighty Hike ran again, Malham to Hebden near Grassington, and back again for the fitter participants.</a:t>
            </a:r>
          </a:p>
          <a:p>
            <a:pPr marL="684213" eaLnBrk="1">
              <a:spcBef>
                <a:spcPts val="638"/>
              </a:spcBef>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pPr>
            <a:r>
              <a:rPr lang="en-GB" altLang="en-US" sz="2000" dirty="0"/>
              <a:t>Proms in the Croft took place on the 9</a:t>
            </a:r>
            <a:r>
              <a:rPr lang="en-GB" altLang="en-US" sz="2000" baseline="33000" dirty="0"/>
              <a:t>th</a:t>
            </a:r>
            <a:r>
              <a:rPr lang="en-GB" altLang="en-US" sz="2000" dirty="0"/>
              <a:t> with Nicola Mills doing ‘Opera for the People’. Villagers brought picnics for a lovely evening out.</a:t>
            </a:r>
          </a:p>
          <a:p>
            <a:pPr marL="684213" eaLnBrk="1">
              <a:spcBef>
                <a:spcPts val="638"/>
              </a:spcBef>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pPr>
            <a:r>
              <a:rPr lang="en-GB" altLang="en-US" sz="2000" dirty="0"/>
              <a:t>Filming for ‘All Creatures Great and Small’ on Cove Road caused a brief road closure.</a:t>
            </a:r>
          </a:p>
          <a:p>
            <a:pPr marL="684213" eaLnBrk="1">
              <a:spcBef>
                <a:spcPts val="638"/>
              </a:spcBef>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pPr>
            <a:r>
              <a:rPr lang="en-GB" altLang="en-US" sz="2000" dirty="0"/>
              <a:t>A very chilly June, well below usual averages, with only one short burst of hot weather and plenty of cold rainy weather. However, Malham Chapel garden now in second year looks truly marvellous now fully finished.</a:t>
            </a:r>
          </a:p>
          <a:p>
            <a:pPr marL="684213" eaLnBrk="1">
              <a:spcBef>
                <a:spcPts val="638"/>
              </a:spcBef>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pPr>
            <a:r>
              <a:rPr lang="en-GB" altLang="en-US" sz="2000" dirty="0"/>
              <a:t>Drains re-laid in Cricket Field allowed field and footpath to dry out at last.</a:t>
            </a:r>
          </a:p>
          <a:p>
            <a:pPr marL="341313" indent="0"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pPr>
            <a:endParaRPr lang="en-GB" altLang="en-US" sz="2000" dirty="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9E19EDEC-C505-82D0-B6A7-473460B0B877}"/>
              </a:ext>
            </a:extLst>
          </p:cNvPr>
          <p:cNvSpPr>
            <a:spLocks noGrp="1" noChangeArrowheads="1"/>
          </p:cNvSpPr>
          <p:nvPr>
            <p:ph type="title"/>
          </p:nvPr>
        </p:nvSpPr>
        <p:spPr/>
        <p:txBody>
          <a:bodyPr/>
          <a:lstStyle/>
          <a:p>
            <a:pPr eaLnBrk="1"/>
            <a:r>
              <a:rPr lang="en-GB" altLang="en-US" sz="3200"/>
              <a:t>Marquee ready for Proms in the Croft</a:t>
            </a:r>
          </a:p>
        </p:txBody>
      </p:sp>
      <p:pic>
        <p:nvPicPr>
          <p:cNvPr id="31747" name="Picture 2">
            <a:extLst>
              <a:ext uri="{FF2B5EF4-FFF2-40B4-BE49-F238E27FC236}">
                <a16:creationId xmlns:a16="http://schemas.microsoft.com/office/drawing/2014/main" id="{D99C56DD-FAD6-71C6-D6A7-FBA788629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1395413"/>
            <a:ext cx="5113337"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3">
            <a:extLst>
              <a:ext uri="{FF2B5EF4-FFF2-40B4-BE49-F238E27FC236}">
                <a16:creationId xmlns:a16="http://schemas.microsoft.com/office/drawing/2014/main" id="{3A1C9A74-105E-FC4B-ACEC-2849CD294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8738" y="2187575"/>
            <a:ext cx="2828925"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
            <a:extLst>
              <a:ext uri="{FF2B5EF4-FFF2-40B4-BE49-F238E27FC236}">
                <a16:creationId xmlns:a16="http://schemas.microsoft.com/office/drawing/2014/main" id="{28A96C36-1D26-4443-EB39-9B049C607FC5}"/>
              </a:ext>
            </a:extLst>
          </p:cNvPr>
          <p:cNvSpPr>
            <a:spLocks noGrp="1" noChangeArrowheads="1"/>
          </p:cNvSpPr>
          <p:nvPr>
            <p:ph type="title"/>
          </p:nvPr>
        </p:nvSpPr>
        <p:spPr>
          <a:xfrm>
            <a:off x="503238" y="225425"/>
            <a:ext cx="9070975" cy="94615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a:t>July</a:t>
            </a:r>
          </a:p>
        </p:txBody>
      </p:sp>
      <p:sp>
        <p:nvSpPr>
          <p:cNvPr id="32771" name="Rectangle 2">
            <a:extLst>
              <a:ext uri="{FF2B5EF4-FFF2-40B4-BE49-F238E27FC236}">
                <a16:creationId xmlns:a16="http://schemas.microsoft.com/office/drawing/2014/main" id="{FC23357E-71D5-CF05-6522-76B494E636CD}"/>
              </a:ext>
            </a:extLst>
          </p:cNvPr>
          <p:cNvSpPr>
            <a:spLocks noGrp="1" noChangeArrowheads="1"/>
          </p:cNvSpPr>
          <p:nvPr>
            <p:ph type="body" idx="1"/>
          </p:nvPr>
        </p:nvSpPr>
        <p:spPr>
          <a:xfrm>
            <a:off x="503238" y="1327150"/>
            <a:ext cx="5797550" cy="3287713"/>
          </a:xfrm>
        </p:spPr>
        <p:txBody>
          <a:bodyPr/>
          <a:lstStyle/>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100"/>
              <a:t>Very little recorded for July!</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100"/>
              <a:t>Only a tree down on Cove Road opposite Cromwell cottages, very unusual in mid-summer.</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100"/>
              <a:t>The Village Hall was used as a polling station for the General Election. </a:t>
            </a:r>
          </a:p>
        </p:txBody>
      </p:sp>
      <p:pic>
        <p:nvPicPr>
          <p:cNvPr id="32772" name="Picture 3">
            <a:extLst>
              <a:ext uri="{FF2B5EF4-FFF2-40B4-BE49-F238E27FC236}">
                <a16:creationId xmlns:a16="http://schemas.microsoft.com/office/drawing/2014/main" id="{4E85AC9A-DAD3-2075-C708-A84925CA4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0" y="747713"/>
            <a:ext cx="2303463" cy="4524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a:extLst>
              <a:ext uri="{FF2B5EF4-FFF2-40B4-BE49-F238E27FC236}">
                <a16:creationId xmlns:a16="http://schemas.microsoft.com/office/drawing/2014/main" id="{690642DA-9367-E14B-33F5-7C716360AB5E}"/>
              </a:ext>
            </a:extLst>
          </p:cNvPr>
          <p:cNvSpPr>
            <a:spLocks noGrp="1" noChangeArrowheads="1"/>
          </p:cNvSpPr>
          <p:nvPr>
            <p:ph type="title"/>
          </p:nvPr>
        </p:nvSpPr>
        <p:spPr>
          <a:xfrm>
            <a:off x="503238" y="225425"/>
            <a:ext cx="9070975" cy="49530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3600"/>
              <a:t>August</a:t>
            </a:r>
          </a:p>
        </p:txBody>
      </p:sp>
      <p:sp>
        <p:nvSpPr>
          <p:cNvPr id="34819" name="Rectangle 2">
            <a:extLst>
              <a:ext uri="{FF2B5EF4-FFF2-40B4-BE49-F238E27FC236}">
                <a16:creationId xmlns:a16="http://schemas.microsoft.com/office/drawing/2014/main" id="{C5162EBF-DF38-2112-30F7-46A66C93CC3E}"/>
              </a:ext>
            </a:extLst>
          </p:cNvPr>
          <p:cNvSpPr>
            <a:spLocks noGrp="1" noChangeArrowheads="1"/>
          </p:cNvSpPr>
          <p:nvPr>
            <p:ph type="body" idx="1"/>
          </p:nvPr>
        </p:nvSpPr>
        <p:spPr>
          <a:xfrm>
            <a:off x="503238" y="720725"/>
            <a:ext cx="9070975" cy="3959225"/>
          </a:xfrm>
        </p:spPr>
        <p:txBody>
          <a:bodyPr/>
          <a:lstStyle/>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000"/>
              <a:t>Visitor numbers seemed back to ‘normal’ with many foreign visitors as well as UK tourists on holiday in the area.</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000"/>
              <a:t>Weather and temperatures were also back to normal, certainly better than last year.</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000"/>
              <a:t>However, at the end of the month, storm Lilian blew in from the north west and wrecked half the marquees for Malham Show just one day before the show Saturday. Some marquee parts were blown right over Chapel Gate road and down the cricket field to the beck. After local people stepped in to consolidate and help out, the show proceeded perfectly well. </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000"/>
              <a:t>Due to a worrying drop in numbers of swifts over recent years, some specific nest boxes were installed on local barns. Swallow numbers maybe better than last year.</a:t>
            </a:r>
          </a:p>
          <a:p>
            <a:pPr eaLnBrk="1">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000"/>
              <a:t>Mid August - fantastic displays of the Northern Lights, many people getting great photographs.</a:t>
            </a: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1A26FF19-C247-FDE3-DCB8-039C369C484C}"/>
              </a:ext>
            </a:extLst>
          </p:cNvPr>
          <p:cNvSpPr>
            <a:spLocks noGrp="1" noChangeArrowheads="1"/>
          </p:cNvSpPr>
          <p:nvPr>
            <p:ph type="title"/>
          </p:nvPr>
        </p:nvSpPr>
        <p:spPr/>
        <p:txBody>
          <a:bodyPr/>
          <a:lstStyle/>
          <a:p>
            <a:pPr eaLnBrk="1"/>
            <a:r>
              <a:rPr lang="en-GB" altLang="en-US" sz="2400"/>
              <a:t>Storm Lilian fails to dampen spirits at Marvellous Malham Show</a:t>
            </a:r>
          </a:p>
        </p:txBody>
      </p:sp>
      <p:pic>
        <p:nvPicPr>
          <p:cNvPr id="36867" name="Picture 2">
            <a:extLst>
              <a:ext uri="{FF2B5EF4-FFF2-40B4-BE49-F238E27FC236}">
                <a16:creationId xmlns:a16="http://schemas.microsoft.com/office/drawing/2014/main" id="{43780C1A-0CFB-3A05-D532-4969C029D0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25" y="1139825"/>
            <a:ext cx="56530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Box 3">
            <a:extLst>
              <a:ext uri="{FF2B5EF4-FFF2-40B4-BE49-F238E27FC236}">
                <a16:creationId xmlns:a16="http://schemas.microsoft.com/office/drawing/2014/main" id="{27113B32-43D2-0703-0F3B-06922D0711EA}"/>
              </a:ext>
            </a:extLst>
          </p:cNvPr>
          <p:cNvSpPr txBox="1">
            <a:spLocks noChangeArrowheads="1"/>
          </p:cNvSpPr>
          <p:nvPr/>
        </p:nvSpPr>
        <p:spPr bwMode="auto">
          <a:xfrm>
            <a:off x="360363" y="4348163"/>
            <a:ext cx="1366837"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spcBef>
                <a:spcPts val="100"/>
              </a:spcBef>
              <a:spcAft>
                <a:spcPts val="100"/>
              </a:spcAft>
              <a:buClr>
                <a:srgbClr val="000000"/>
              </a:buClr>
              <a:buSzPct val="100000"/>
              <a:buFont typeface="Times New Roman" panose="02020603050405020304" pitchFamily="18" charset="0"/>
              <a:buNone/>
            </a:pPr>
            <a:r>
              <a:rPr lang="en-GB" altLang="en-US">
                <a:solidFill>
                  <a:schemeClr val="tx1"/>
                </a:solidFill>
              </a:rPr>
              <a:t>Craven Herald</a:t>
            </a:r>
            <a:endParaRPr lang="en-GB"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493AF3AD-39E2-C935-6C4F-BA0827CBA8E5}"/>
              </a:ext>
            </a:extLst>
          </p:cNvPr>
          <p:cNvSpPr>
            <a:spLocks noGrp="1" noChangeArrowheads="1"/>
          </p:cNvSpPr>
          <p:nvPr>
            <p:ph type="title"/>
          </p:nvPr>
        </p:nvSpPr>
        <p:spPr>
          <a:xfrm>
            <a:off x="503238" y="225425"/>
            <a:ext cx="9070975" cy="49530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800"/>
              <a:t>September</a:t>
            </a:r>
          </a:p>
        </p:txBody>
      </p:sp>
      <p:sp>
        <p:nvSpPr>
          <p:cNvPr id="37891" name="Rectangle 2">
            <a:extLst>
              <a:ext uri="{FF2B5EF4-FFF2-40B4-BE49-F238E27FC236}">
                <a16:creationId xmlns:a16="http://schemas.microsoft.com/office/drawing/2014/main" id="{A0602AAA-F5C0-726A-9AA3-21C7360FD99E}"/>
              </a:ext>
            </a:extLst>
          </p:cNvPr>
          <p:cNvSpPr>
            <a:spLocks noGrp="1" noChangeArrowheads="1"/>
          </p:cNvSpPr>
          <p:nvPr>
            <p:ph type="body" idx="1"/>
          </p:nvPr>
        </p:nvSpPr>
        <p:spPr>
          <a:xfrm>
            <a:off x="428625" y="720725"/>
            <a:ext cx="7419975" cy="3025775"/>
          </a:xfrm>
        </p:spPr>
        <p:txBody>
          <a:bodyPr/>
          <a:lstStyle/>
          <a:p>
            <a:pPr eaLnBrk="1">
              <a:spcBef>
                <a:spcPts val="313"/>
              </a:spcBef>
              <a:spcAft>
                <a:spcPts val="313"/>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Remedial work was done in Robert Hudson’s car park field ‘Pantlands’, to improve drainage on the footpath to Hanlith and enlarge the well (Kelltree Well?) with a stone surround.</a:t>
            </a:r>
          </a:p>
          <a:p>
            <a:pPr eaLnBrk="1">
              <a:spcBef>
                <a:spcPts val="313"/>
              </a:spcBef>
              <a:spcAft>
                <a:spcPts val="313"/>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Malham W.I. agreed to sponsor a large blister pack (pharmaceutical tablets) recycling box for upper Malhamdale, to be sited at a house in Malham.</a:t>
            </a:r>
          </a:p>
          <a:p>
            <a:pPr eaLnBrk="1">
              <a:spcBef>
                <a:spcPts val="313"/>
              </a:spcBef>
              <a:spcAft>
                <a:spcPts val="313"/>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Mains water cut off for all in Malham and some other villages for half a day due to pipe leaks/maintenance. Pallets of water bottles were delivered for residents to collect from YDNP Centre.</a:t>
            </a:r>
          </a:p>
          <a:p>
            <a:pPr eaLnBrk="1">
              <a:spcBef>
                <a:spcPts val="313"/>
              </a:spcBef>
              <a:spcAft>
                <a:spcPts val="313"/>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On behalf of the National Trust a private consultancy spent a day in Malham Village Hall collecting resident’s stories and recollections about Tarn House.</a:t>
            </a:r>
          </a:p>
          <a:p>
            <a:pPr eaLnBrk="1">
              <a:spcBef>
                <a:spcPts val="313"/>
              </a:spcBef>
              <a:spcAft>
                <a:spcPts val="313"/>
              </a:spcAft>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p:txBody>
      </p:sp>
      <p:pic>
        <p:nvPicPr>
          <p:cNvPr id="37892" name="Picture 3">
            <a:extLst>
              <a:ext uri="{FF2B5EF4-FFF2-40B4-BE49-F238E27FC236}">
                <a16:creationId xmlns:a16="http://schemas.microsoft.com/office/drawing/2014/main" id="{699700AB-8B52-701C-875F-668C6B70E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0038" y="2330450"/>
            <a:ext cx="1998662" cy="26654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893" name="Text Box 4">
            <a:extLst>
              <a:ext uri="{FF2B5EF4-FFF2-40B4-BE49-F238E27FC236}">
                <a16:creationId xmlns:a16="http://schemas.microsoft.com/office/drawing/2014/main" id="{36110146-95D9-E077-F3DC-79A7109B4FEF}"/>
              </a:ext>
            </a:extLst>
          </p:cNvPr>
          <p:cNvSpPr txBox="1">
            <a:spLocks noChangeArrowheads="1"/>
          </p:cNvSpPr>
          <p:nvPr/>
        </p:nvSpPr>
        <p:spPr bwMode="auto">
          <a:xfrm>
            <a:off x="396875" y="4059238"/>
            <a:ext cx="6659563" cy="1439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290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1pPr>
            <a:lvl2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2pPr>
            <a:lvl3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3pPr>
            <a:lvl4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4pPr>
            <a:lvl5pPr>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ts val="100"/>
              </a:spcBef>
              <a:spcAft>
                <a:spcPts val="100"/>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a:solidFill>
                  <a:schemeClr val="bg1"/>
                </a:solidFill>
                <a:latin typeface="Arial" panose="020B0604020202020204" pitchFamily="34" charset="0"/>
                <a:ea typeface="Microsoft YaHei" panose="020B0503020204020204" pitchFamily="34" charset="-122"/>
              </a:defRPr>
            </a:lvl9pPr>
          </a:lstStyle>
          <a:p>
            <a:pPr eaLnBrk="1">
              <a:spcBef>
                <a:spcPts val="313"/>
              </a:spcBef>
              <a:spcAft>
                <a:spcPts val="313"/>
              </a:spcAft>
              <a:buClrTx/>
              <a:buFont typeface="Arial" panose="020B0604020202020204" pitchFamily="34" charset="0"/>
              <a:buChar char="•"/>
            </a:pPr>
            <a:r>
              <a:rPr lang="en-GB" altLang="en-US">
                <a:solidFill>
                  <a:srgbClr val="000000"/>
                </a:solidFill>
              </a:rPr>
              <a:t>Very long tightrope across most of the width of The Cove was really impressive.</a:t>
            </a:r>
          </a:p>
          <a:p>
            <a:pPr eaLnBrk="1">
              <a:spcBef>
                <a:spcPts val="313"/>
              </a:spcBef>
              <a:spcAft>
                <a:spcPts val="313"/>
              </a:spcAft>
              <a:buClrTx/>
              <a:buFont typeface="Arial" panose="020B0604020202020204" pitchFamily="34" charset="0"/>
              <a:buChar char="•"/>
            </a:pPr>
            <a:r>
              <a:rPr lang="en-GB" altLang="en-US">
                <a:solidFill>
                  <a:srgbClr val="000000"/>
                </a:solidFill>
              </a:rPr>
              <a:t>Yorkshire Dales National Park rangers received a new all-electric van, chargeable at the visitor centre by their office.</a:t>
            </a: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9D13B531-2BFC-B62F-EF55-49BCB0E57281}"/>
              </a:ext>
            </a:extLst>
          </p:cNvPr>
          <p:cNvSpPr>
            <a:spLocks noGrp="1" noChangeArrowheads="1"/>
          </p:cNvSpPr>
          <p:nvPr>
            <p:ph type="title"/>
          </p:nvPr>
        </p:nvSpPr>
        <p:spPr>
          <a:xfrm>
            <a:off x="503238" y="225425"/>
            <a:ext cx="9058275" cy="1457325"/>
          </a:xfrm>
        </p:spPr>
        <p:txBody>
          <a:bodyPr/>
          <a:lstStyle/>
          <a:p>
            <a:pPr eaLnBrk="1"/>
            <a:r>
              <a:rPr lang="en-GB" altLang="en-US" sz="2400" dirty="0"/>
              <a:t>Several Yoga retreats have been held in Malham Chapel. These are popular with locals and visitors.</a:t>
            </a:r>
          </a:p>
        </p:txBody>
      </p:sp>
      <p:pic>
        <p:nvPicPr>
          <p:cNvPr id="39939" name="Picture 2">
            <a:extLst>
              <a:ext uri="{FF2B5EF4-FFF2-40B4-BE49-F238E27FC236}">
                <a16:creationId xmlns:a16="http://schemas.microsoft.com/office/drawing/2014/main" id="{F39BB4E8-EC06-8812-D51F-F89563891F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600" y="1898650"/>
            <a:ext cx="2452688"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3">
            <a:extLst>
              <a:ext uri="{FF2B5EF4-FFF2-40B4-BE49-F238E27FC236}">
                <a16:creationId xmlns:a16="http://schemas.microsoft.com/office/drawing/2014/main" id="{0DF4EC76-091D-DCCC-36A0-F2BD6ADD8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0" y="1892300"/>
            <a:ext cx="2451100"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4">
            <a:extLst>
              <a:ext uri="{FF2B5EF4-FFF2-40B4-BE49-F238E27FC236}">
                <a16:creationId xmlns:a16="http://schemas.microsoft.com/office/drawing/2014/main" id="{89FE3638-2938-34AE-E20D-1A9C4E7FE5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3513" y="1892300"/>
            <a:ext cx="2457450"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
            <a:extLst>
              <a:ext uri="{FF2B5EF4-FFF2-40B4-BE49-F238E27FC236}">
                <a16:creationId xmlns:a16="http://schemas.microsoft.com/office/drawing/2014/main" id="{8A447CDD-0844-41D6-0F1E-DF0265E98718}"/>
              </a:ext>
            </a:extLst>
          </p:cNvPr>
          <p:cNvSpPr>
            <a:spLocks noGrp="1" noChangeArrowheads="1"/>
          </p:cNvSpPr>
          <p:nvPr>
            <p:ph type="title"/>
          </p:nvPr>
        </p:nvSpPr>
        <p:spPr>
          <a:xfrm>
            <a:off x="503238" y="225425"/>
            <a:ext cx="9070975" cy="94615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3600"/>
              <a:t>October</a:t>
            </a:r>
          </a:p>
        </p:txBody>
      </p:sp>
      <p:sp>
        <p:nvSpPr>
          <p:cNvPr id="40963" name="Rectangle 2">
            <a:extLst>
              <a:ext uri="{FF2B5EF4-FFF2-40B4-BE49-F238E27FC236}">
                <a16:creationId xmlns:a16="http://schemas.microsoft.com/office/drawing/2014/main" id="{9F00DB47-8F0E-B5A0-0FBA-095D3B43CC1F}"/>
              </a:ext>
            </a:extLst>
          </p:cNvPr>
          <p:cNvSpPr>
            <a:spLocks noGrp="1" noChangeArrowheads="1"/>
          </p:cNvSpPr>
          <p:nvPr>
            <p:ph type="body" idx="1"/>
          </p:nvPr>
        </p:nvSpPr>
        <p:spPr>
          <a:xfrm>
            <a:off x="503238" y="1031875"/>
            <a:ext cx="9070975" cy="2747963"/>
          </a:xfrm>
        </p:spPr>
        <p:txBody>
          <a:bodyPr/>
          <a:lstStyle/>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Many people had a good laugh on the 10</a:t>
            </a:r>
            <a:r>
              <a:rPr lang="en-GB" altLang="en-US" sz="1600" baseline="33000"/>
              <a:t>th</a:t>
            </a:r>
            <a:r>
              <a:rPr lang="en-GB" altLang="en-US" sz="1600"/>
              <a:t> when the BBC online weather forecast was for 17,000 mile per hour winds in Malhamdale – no thanks!</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Plenty of people managed to see and photograph a spectacular Northern Lights display, even from within the village and without specialist equipment.</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A wine-bottle corks recycling scheme got fully underway for both cork and plastic corks.</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The Malhamdale Community Group reconvened at The Listers Arms pub to discuss and plan community gatherings now Malhamdale Safari is long gone.</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Halloween saw a small gathering of Trick or Treat children circulating with parents around the village in super scary costumes to impress residents and accept sweets.</a:t>
            </a:r>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p:txBody>
      </p:sp>
      <p:pic>
        <p:nvPicPr>
          <p:cNvPr id="40964" name="Picture 3">
            <a:extLst>
              <a:ext uri="{FF2B5EF4-FFF2-40B4-BE49-F238E27FC236}">
                <a16:creationId xmlns:a16="http://schemas.microsoft.com/office/drawing/2014/main" id="{56C5D67E-76A1-7DEB-18CA-CFC3026E01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9900" y="3779838"/>
            <a:ext cx="2400300" cy="18002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65" name="Picture 4">
            <a:extLst>
              <a:ext uri="{FF2B5EF4-FFF2-40B4-BE49-F238E27FC236}">
                <a16:creationId xmlns:a16="http://schemas.microsoft.com/office/drawing/2014/main" id="{2AE9F4CE-2A6F-0ECE-2154-FC810A44C3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8500" b="22232"/>
          <a:stretch>
            <a:fillRect/>
          </a:stretch>
        </p:blipFill>
        <p:spPr bwMode="auto">
          <a:xfrm>
            <a:off x="5580063" y="3779838"/>
            <a:ext cx="2278062" cy="1800225"/>
          </a:xfrm>
          <a:prstGeom prst="rect">
            <a:avLst/>
          </a:prstGeom>
          <a:noFill/>
          <a:ln>
            <a:noFill/>
          </a:ln>
          <a:effectLst/>
          <a:extLst>
            <a:ext uri="{909E8E84-426E-40DD-AFC4-6F175D3DCCD1}">
              <a14:hiddenFill xmlns:a14="http://schemas.microsoft.com/office/drawing/2010/main">
                <a:blipFill dpi="0" rotWithShape="0">
                  <a:blip/>
                  <a:srcRect t="18500" b="22232"/>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
            <a:extLst>
              <a:ext uri="{FF2B5EF4-FFF2-40B4-BE49-F238E27FC236}">
                <a16:creationId xmlns:a16="http://schemas.microsoft.com/office/drawing/2014/main" id="{BF8C301B-0837-2002-D1C4-7423986DC70C}"/>
              </a:ext>
            </a:extLst>
          </p:cNvPr>
          <p:cNvSpPr>
            <a:spLocks noGrp="1" noChangeArrowheads="1"/>
          </p:cNvSpPr>
          <p:nvPr>
            <p:ph type="title"/>
          </p:nvPr>
        </p:nvSpPr>
        <p:spPr>
          <a:xfrm>
            <a:off x="503238" y="225425"/>
            <a:ext cx="9070975" cy="49530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800"/>
              <a:t>November</a:t>
            </a:r>
          </a:p>
        </p:txBody>
      </p:sp>
      <p:sp>
        <p:nvSpPr>
          <p:cNvPr id="43011" name="Rectangle 2">
            <a:extLst>
              <a:ext uri="{FF2B5EF4-FFF2-40B4-BE49-F238E27FC236}">
                <a16:creationId xmlns:a16="http://schemas.microsoft.com/office/drawing/2014/main" id="{E265A794-5596-5FFE-A426-18244CD4E6CB}"/>
              </a:ext>
            </a:extLst>
          </p:cNvPr>
          <p:cNvSpPr>
            <a:spLocks noGrp="1" noChangeArrowheads="1"/>
          </p:cNvSpPr>
          <p:nvPr>
            <p:ph type="body" idx="1"/>
          </p:nvPr>
        </p:nvSpPr>
        <p:spPr>
          <a:xfrm>
            <a:off x="576263" y="720725"/>
            <a:ext cx="9070975" cy="3959225"/>
          </a:xfrm>
        </p:spPr>
        <p:txBody>
          <a:bodyPr/>
          <a:lstStyle/>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Malham WI had a visit from Settle Courtyard Dairy, to taste and explain about local and traditional cheeses and their production on farms.</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The National Trust based at Malham Tarn house made progress on their ‘Heart of the Dales’ Project, developing details and visiting all 18 farmers involved. A long-term  landscape recovery plan through peatland restoration &amp; woodland development.  Phase 1 of tarn dam repair work completed, phase 2 planned spring 2025 as ground dries out.</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Malhamdale curlew monitoring project reported it’s findings from sites on Malham and Calton Moor. Numbers of wading birds and breeding rate data showed a little promise amongst the gradual decline trend.</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Weather through the Autumn this year was more ‘normal’, slightly cooler than last year but noticeably drier, with footpaths remaining less muddy and all passable. Decent snow cover on the 17</a:t>
            </a:r>
            <a:r>
              <a:rPr lang="en-GB" altLang="en-US" sz="1800" baseline="33000"/>
              <a:t>th</a:t>
            </a:r>
            <a:r>
              <a:rPr lang="en-GB" altLang="en-US" sz="1800"/>
              <a:t> and 23</a:t>
            </a:r>
            <a:r>
              <a:rPr lang="en-GB" altLang="en-US" sz="1800" baseline="33000"/>
              <a:t>rd</a:t>
            </a:r>
            <a:r>
              <a:rPr lang="en-GB" altLang="en-US" sz="1800"/>
              <a:t>, 22nd night down to – 8.1 in the village, and then flooding once it all thawed.</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The first ‘Listed’ building in Malhamdale, actually in Malham, was fitted with a large array of roof-mounted solar panels connected to large storage battery and car charger, all well hidden from public at ground level.</a:t>
            </a:r>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 </a:t>
            </a:r>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7C196F9F-38D8-C015-1732-7BC6238C5C3A}"/>
              </a:ext>
            </a:extLst>
          </p:cNvPr>
          <p:cNvSpPr>
            <a:spLocks noGrp="1" noChangeArrowheads="1"/>
          </p:cNvSpPr>
          <p:nvPr>
            <p:ph type="title"/>
          </p:nvPr>
        </p:nvSpPr>
        <p:spPr>
          <a:xfrm>
            <a:off x="647700" y="819150"/>
            <a:ext cx="9058275" cy="933450"/>
          </a:xfrm>
        </p:spPr>
        <p:txBody>
          <a:bodyPr/>
          <a:lstStyle/>
          <a:p>
            <a:pPr eaLnBrk="1"/>
            <a:r>
              <a:rPr lang="en-GB" altLang="en-US" sz="2800"/>
              <a:t>Malham Youth Hostel hosted a large celebration and unveiling of a Blue Plaque to celebrate the 75</a:t>
            </a:r>
            <a:r>
              <a:rPr lang="en-GB" altLang="en-US" sz="2800" baseline="33000"/>
              <a:t>th</a:t>
            </a:r>
            <a:r>
              <a:rPr lang="en-GB" altLang="en-US" sz="2800"/>
              <a:t> anniversary of the founding of the English &amp; Welsh National Parks and contribution of Mr John Dower</a:t>
            </a:r>
            <a:br>
              <a:rPr lang="en-GB" altLang="en-US"/>
            </a:br>
            <a:endParaRPr lang="en-GB" altLang="en-US"/>
          </a:p>
        </p:txBody>
      </p:sp>
      <p:pic>
        <p:nvPicPr>
          <p:cNvPr id="45059" name="Picture 2">
            <a:extLst>
              <a:ext uri="{FF2B5EF4-FFF2-40B4-BE49-F238E27FC236}">
                <a16:creationId xmlns:a16="http://schemas.microsoft.com/office/drawing/2014/main" id="{38E42018-95E5-08E3-ED15-B297C95DE2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0588" y="1971675"/>
            <a:ext cx="5875337"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TextBox 3">
            <a:extLst>
              <a:ext uri="{FF2B5EF4-FFF2-40B4-BE49-F238E27FC236}">
                <a16:creationId xmlns:a16="http://schemas.microsoft.com/office/drawing/2014/main" id="{AE0496C0-C944-0FF8-57E0-4EED9D0CDE23}"/>
              </a:ext>
            </a:extLst>
          </p:cNvPr>
          <p:cNvSpPr txBox="1">
            <a:spLocks noChangeArrowheads="1"/>
          </p:cNvSpPr>
          <p:nvPr/>
        </p:nvSpPr>
        <p:spPr bwMode="auto">
          <a:xfrm>
            <a:off x="287338" y="4564063"/>
            <a:ext cx="1081087"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spcBef>
                <a:spcPts val="100"/>
              </a:spcBef>
              <a:spcAft>
                <a:spcPts val="100"/>
              </a:spcAft>
              <a:buClr>
                <a:srgbClr val="000000"/>
              </a:buClr>
              <a:buSzPct val="100000"/>
              <a:buFont typeface="Times New Roman" panose="02020603050405020304" pitchFamily="18" charset="0"/>
              <a:buNone/>
            </a:pPr>
            <a:r>
              <a:rPr lang="en-GB" altLang="en-US">
                <a:solidFill>
                  <a:schemeClr val="tx1"/>
                </a:solidFill>
              </a:rPr>
              <a:t>Photo YDNPA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9FFA3D6F-D5AC-8B7D-BD77-18C8FCC9D0ED}"/>
              </a:ext>
            </a:extLst>
          </p:cNvPr>
          <p:cNvSpPr>
            <a:spLocks noGrp="1" noChangeArrowheads="1"/>
          </p:cNvSpPr>
          <p:nvPr>
            <p:ph type="title"/>
          </p:nvPr>
        </p:nvSpPr>
        <p:spPr/>
        <p:txBody>
          <a:bodyPr/>
          <a:lstStyle/>
          <a:p>
            <a:pPr eaLnBrk="1"/>
            <a:r>
              <a:rPr lang="en-GB" altLang="en-US" sz="3200"/>
              <a:t>Malham Blacksmith Annabelle Bradley at </a:t>
            </a:r>
            <a:br>
              <a:rPr lang="en-GB" altLang="en-US" sz="3200"/>
            </a:br>
            <a:r>
              <a:rPr lang="en-GB" altLang="en-US" sz="3200"/>
              <a:t>the Lord Mayor’s Show – 9</a:t>
            </a:r>
            <a:r>
              <a:rPr lang="en-GB" altLang="en-US" sz="3200" baseline="30000"/>
              <a:t>th</a:t>
            </a:r>
            <a:r>
              <a:rPr lang="en-GB" altLang="en-US" sz="3200"/>
              <a:t> November</a:t>
            </a:r>
          </a:p>
        </p:txBody>
      </p:sp>
      <p:pic>
        <p:nvPicPr>
          <p:cNvPr id="46083" name="Picture 2">
            <a:extLst>
              <a:ext uri="{FF2B5EF4-FFF2-40B4-BE49-F238E27FC236}">
                <a16:creationId xmlns:a16="http://schemas.microsoft.com/office/drawing/2014/main" id="{45189C5E-6684-5160-5071-8BEF4B2B6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813" y="1682750"/>
            <a:ext cx="2736850" cy="363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3">
            <a:extLst>
              <a:ext uri="{FF2B5EF4-FFF2-40B4-BE49-F238E27FC236}">
                <a16:creationId xmlns:a16="http://schemas.microsoft.com/office/drawing/2014/main" id="{371A83A4-1558-D7E1-38A9-5619EE43F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6438" y="1682750"/>
            <a:ext cx="2395537" cy="363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Box 4">
            <a:extLst>
              <a:ext uri="{FF2B5EF4-FFF2-40B4-BE49-F238E27FC236}">
                <a16:creationId xmlns:a16="http://schemas.microsoft.com/office/drawing/2014/main" id="{32B3060B-744A-22D3-78DE-D2685A842F88}"/>
              </a:ext>
            </a:extLst>
          </p:cNvPr>
          <p:cNvSpPr txBox="1">
            <a:spLocks noChangeArrowheads="1"/>
          </p:cNvSpPr>
          <p:nvPr/>
        </p:nvSpPr>
        <p:spPr bwMode="auto">
          <a:xfrm>
            <a:off x="3671888" y="1755775"/>
            <a:ext cx="3024187"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spcBef>
                <a:spcPts val="100"/>
              </a:spcBef>
              <a:spcAft>
                <a:spcPts val="100"/>
              </a:spcAft>
              <a:buClr>
                <a:srgbClr val="000000"/>
              </a:buClr>
              <a:buSzPct val="100000"/>
              <a:buFont typeface="Times New Roman" panose="02020603050405020304" pitchFamily="18" charset="0"/>
              <a:buNone/>
            </a:pPr>
            <a:r>
              <a:rPr lang="en-GB" altLang="en-US">
                <a:solidFill>
                  <a:schemeClr val="tx1"/>
                </a:solidFill>
              </a:rPr>
              <a:t>The Worshipful Company of Blacksmiths presents three gifts at a ceremony before the Lord Mayor’s Show.</a:t>
            </a:r>
          </a:p>
          <a:p>
            <a:pPr eaLnBrk="1">
              <a:lnSpc>
                <a:spcPct val="93000"/>
              </a:lnSpc>
              <a:spcBef>
                <a:spcPts val="100"/>
              </a:spcBef>
              <a:spcAft>
                <a:spcPts val="100"/>
              </a:spcAft>
              <a:buClr>
                <a:srgbClr val="000000"/>
              </a:buClr>
              <a:buSzPct val="100000"/>
              <a:buFont typeface="Times New Roman" panose="02020603050405020304" pitchFamily="18" charset="0"/>
              <a:buNone/>
            </a:pPr>
            <a:r>
              <a:rPr lang="en-GB" altLang="en-US">
                <a:solidFill>
                  <a:schemeClr val="tx1"/>
                </a:solidFill>
              </a:rPr>
              <a:t>One of the gifts was designed and forged by Annabelle Bradley, with additional feathers forged by competing blacksmiths at the Great Yorkshire Show.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
            <a:extLst>
              <a:ext uri="{FF2B5EF4-FFF2-40B4-BE49-F238E27FC236}">
                <a16:creationId xmlns:a16="http://schemas.microsoft.com/office/drawing/2014/main" id="{76B823C8-ACE4-975D-8B86-B354080EA934}"/>
              </a:ext>
            </a:extLst>
          </p:cNvPr>
          <p:cNvSpPr>
            <a:spLocks noGrp="1" noChangeArrowheads="1"/>
          </p:cNvSpPr>
          <p:nvPr>
            <p:ph type="title"/>
          </p:nvPr>
        </p:nvSpPr>
        <p:spPr>
          <a:xfrm>
            <a:off x="503238" y="225425"/>
            <a:ext cx="9070975" cy="495300"/>
          </a:xfrm>
        </p:spPr>
        <p:txBody>
          <a:bodyPr tIns="39240"/>
          <a:lstStyle/>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2800"/>
              <a:t>December</a:t>
            </a:r>
          </a:p>
        </p:txBody>
      </p:sp>
      <p:sp>
        <p:nvSpPr>
          <p:cNvPr id="47107" name="Rectangle 2">
            <a:extLst>
              <a:ext uri="{FF2B5EF4-FFF2-40B4-BE49-F238E27FC236}">
                <a16:creationId xmlns:a16="http://schemas.microsoft.com/office/drawing/2014/main" id="{C3EA6A46-EE54-DC7E-496E-4104ACF23526}"/>
              </a:ext>
            </a:extLst>
          </p:cNvPr>
          <p:cNvSpPr>
            <a:spLocks noGrp="1" noChangeArrowheads="1"/>
          </p:cNvSpPr>
          <p:nvPr>
            <p:ph type="body" idx="1"/>
          </p:nvPr>
        </p:nvSpPr>
        <p:spPr>
          <a:xfrm>
            <a:off x="649288" y="720725"/>
            <a:ext cx="9070975" cy="3287713"/>
          </a:xfrm>
        </p:spPr>
        <p:txBody>
          <a:bodyPr/>
          <a:lstStyle/>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Advent windows started again with many residents, mostly in Malham bidding for their preferred date and creating lovely Christmas displays.</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‘Carols at the Cove’, Skipton brass band &amp; singing was cancelled due to storm Darragh passing through for a very windy weekend, but no damage. However, it took place later on the 15</a:t>
            </a:r>
            <a:r>
              <a:rPr lang="en-GB" altLang="en-US" sz="1600" baseline="33000"/>
              <a:t>th</a:t>
            </a:r>
            <a:r>
              <a:rPr lang="en-GB" altLang="en-US" sz="1600"/>
              <a:t> with large audience, refreshments and a wonderful atmosphere.</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Ash trees were felled in the National Park Centre car park due to Ash die-back disease.</a:t>
            </a:r>
          </a:p>
          <a:p>
            <a:pPr eaLnBrk="1">
              <a:spcBef>
                <a:spcPts val="600"/>
              </a:spcBef>
              <a:spcAft>
                <a:spcPts val="88"/>
              </a:spcAft>
              <a:buClrTx/>
              <a:buFont typeface="Arial" panose="020B0604020202020204" pitchFamily="34" charset="0"/>
              <a:buChar char="•"/>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600"/>
              <a:t>Carol singing in the Buck Inn and Listers Arms were very well attended and then on Christmas Eve around the village a hardy group of carollers walked round without the usual heavy rain or blistering cold. Indeed, December was an exceedingly warm month on average.</a:t>
            </a:r>
          </a:p>
          <a:p>
            <a:pPr eaLnBrk="1">
              <a:spcBef>
                <a:spcPts val="600"/>
              </a:spcBef>
              <a:spcAft>
                <a:spcPts val="88"/>
              </a:spcAft>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a:p>
            <a:pPr eaLnBrk="1">
              <a:spcBef>
                <a:spcPts val="600"/>
              </a:spcBef>
              <a:spcAft>
                <a:spcPts val="88"/>
              </a:spcAft>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GB" altLang="en-US" sz="1800"/>
          </a:p>
          <a:p>
            <a:pPr eaLnBrk="1">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GB" altLang="en-US" sz="1800"/>
              <a:t>  </a:t>
            </a:r>
          </a:p>
        </p:txBody>
      </p:sp>
      <p:pic>
        <p:nvPicPr>
          <p:cNvPr id="47108" name="Picture 3">
            <a:extLst>
              <a:ext uri="{FF2B5EF4-FFF2-40B4-BE49-F238E27FC236}">
                <a16:creationId xmlns:a16="http://schemas.microsoft.com/office/drawing/2014/main" id="{D8D4FE26-BA32-8BB8-768B-94D3EDF957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8" y="3060700"/>
            <a:ext cx="3251200" cy="2339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7109" name="Picture 4">
            <a:extLst>
              <a:ext uri="{FF2B5EF4-FFF2-40B4-BE49-F238E27FC236}">
                <a16:creationId xmlns:a16="http://schemas.microsoft.com/office/drawing/2014/main" id="{59C8FE59-4ABA-23C4-F2CC-324C46B6DF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2075" y="3059113"/>
            <a:ext cx="2325688" cy="2341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7110" name="Picture 5">
            <a:extLst>
              <a:ext uri="{FF2B5EF4-FFF2-40B4-BE49-F238E27FC236}">
                <a16:creationId xmlns:a16="http://schemas.microsoft.com/office/drawing/2014/main" id="{DCEF0684-FA8B-833B-AD56-E13CAAFE01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4475" y="3060700"/>
            <a:ext cx="3119438" cy="2339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ts val="100"/>
          </a:spcBef>
          <a:spcAft>
            <a:spcPts val="10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ts val="100"/>
          </a:spcBef>
          <a:spcAft>
            <a:spcPts val="10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5591</TotalTime>
  <Words>1807</Words>
  <Application>Microsoft Office PowerPoint</Application>
  <PresentationFormat>Custom</PresentationFormat>
  <Paragraphs>100</Paragraphs>
  <Slides>20</Slides>
  <Notes>13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Malham Diary 2024</vt:lpstr>
      <vt:lpstr>January</vt:lpstr>
      <vt:lpstr>Wild swimmers braving the cold for “CRISIS” throughout January.</vt:lpstr>
      <vt:lpstr>February</vt:lpstr>
      <vt:lpstr>March</vt:lpstr>
      <vt:lpstr>April</vt:lpstr>
      <vt:lpstr>More Environmental Group events</vt:lpstr>
      <vt:lpstr>May</vt:lpstr>
      <vt:lpstr>June</vt:lpstr>
      <vt:lpstr>Marquee ready for Proms in the Croft</vt:lpstr>
      <vt:lpstr>July</vt:lpstr>
      <vt:lpstr>August</vt:lpstr>
      <vt:lpstr>Storm Lilian fails to dampen spirits at Marvellous Malham Show</vt:lpstr>
      <vt:lpstr>September</vt:lpstr>
      <vt:lpstr>Several Yoga retreats have been held in Malham Chapel. These are popular with locals and visitors.</vt:lpstr>
      <vt:lpstr>October</vt:lpstr>
      <vt:lpstr>November</vt:lpstr>
      <vt:lpstr>Malham Youth Hostel hosted a large celebration and unveiling of a Blue Plaque to celebrate the 75th anniversary of the founding of the English &amp; Welsh National Parks and contribution of Mr John Dower </vt:lpstr>
      <vt:lpstr>Malham Blacksmith Annabelle Bradley at  the Lord Mayor’s Show – 9th November</vt:lpstr>
      <vt:lpstr>December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Michael Parker</dc:creator>
  <cp:lastModifiedBy>Linda Hodson</cp:lastModifiedBy>
  <cp:revision>69</cp:revision>
  <cp:lastPrinted>1601-01-01T00:00:00Z</cp:lastPrinted>
  <dcterms:created xsi:type="dcterms:W3CDTF">2024-01-22T19:12:58Z</dcterms:created>
  <dcterms:modified xsi:type="dcterms:W3CDTF">2025-01-14T19:25:06Z</dcterms:modified>
</cp:coreProperties>
</file>